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4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95" r:id="rId3"/>
    <p:sldMasterId id="2147483710" r:id="rId4"/>
    <p:sldMasterId id="2147483728" r:id="rId5"/>
  </p:sldMasterIdLst>
  <p:notesMasterIdLst>
    <p:notesMasterId r:id="rId17"/>
  </p:notesMasterIdLst>
  <p:sldIdLst>
    <p:sldId id="257" r:id="rId6"/>
    <p:sldId id="1208" r:id="rId7"/>
    <p:sldId id="1172" r:id="rId8"/>
    <p:sldId id="1220" r:id="rId9"/>
    <p:sldId id="1221" r:id="rId10"/>
    <p:sldId id="1222" r:id="rId11"/>
    <p:sldId id="1184" r:id="rId12"/>
    <p:sldId id="1193" r:id="rId13"/>
    <p:sldId id="1223" r:id="rId14"/>
    <p:sldId id="1195" r:id="rId15"/>
    <p:sldId id="55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B2D7"/>
    <a:srgbClr val="0099FF"/>
    <a:srgbClr val="F7F7F9"/>
    <a:srgbClr val="33CC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0" autoAdjust="0"/>
    <p:restoredTop sz="94660"/>
  </p:normalViewPr>
  <p:slideViewPr>
    <p:cSldViewPr snapToGrid="0">
      <p:cViewPr varScale="1">
        <p:scale>
          <a:sx n="62" d="100"/>
          <a:sy n="62" d="100"/>
        </p:scale>
        <p:origin x="5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5D788-9D2A-4BFC-AE0F-D31DEA099DC2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E96D6-2AB3-4B69-96E8-E12248141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0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98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843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856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0909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753BFA8-3D3E-4C5E-99C1-40D650480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4742F-853D-4D1A-A757-EE27AA31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85918-3395-4772-81EA-F1D97ACA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C19BE-0E64-4D68-95E8-6170F5C7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33181-4F30-4FE2-B5F6-5B78371527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6438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712666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9540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755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833C00B1-CA2C-494A-A566-6790FD0946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578149"/>
            <a:ext cx="2437200" cy="23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id="{E77CA480-4518-4BF0-9AD6-18091AD7F18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438700" y="3941782"/>
            <a:ext cx="2437200" cy="23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2EA166A0-037E-44A3-B0C5-D536749BF6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77400" y="1591729"/>
            <a:ext cx="2437200" cy="23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ABE4363D-0999-4850-AE33-1A1B530A845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16100" y="3955362"/>
            <a:ext cx="2437200" cy="23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45B2035F-43A5-4EFF-BE2E-45917BEDCAF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754800" y="1578149"/>
            <a:ext cx="2437200" cy="23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3257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F9A6A539-B7C1-455B-A332-7354E9CDB6EE}"/>
              </a:ext>
            </a:extLst>
          </p:cNvPr>
          <p:cNvSpPr/>
          <p:nvPr userDrawn="1"/>
        </p:nvSpPr>
        <p:spPr>
          <a:xfrm>
            <a:off x="3985404" y="918494"/>
            <a:ext cx="6788988" cy="50210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6B131B09-149B-40B6-9249-44A4B9358F6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27795" y="2001328"/>
            <a:ext cx="1631465" cy="2855344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F796B7A-F292-4DAB-8FF1-6D0AF3ECA3B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4489" y="2001328"/>
            <a:ext cx="5007269" cy="2855344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38722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38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32374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84">
            <a:extLst>
              <a:ext uri="{FF2B5EF4-FFF2-40B4-BE49-F238E27FC236}">
                <a16:creationId xmlns:a16="http://schemas.microsoft.com/office/drawing/2014/main" id="{08487DA2-01E2-45CB-A496-FDE46DB83E53}"/>
              </a:ext>
            </a:extLst>
          </p:cNvPr>
          <p:cNvSpPr/>
          <p:nvPr userDrawn="1"/>
        </p:nvSpPr>
        <p:spPr>
          <a:xfrm>
            <a:off x="3718801" y="5611520"/>
            <a:ext cx="4782651" cy="51739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4" name="Graphic 14">
            <a:extLst>
              <a:ext uri="{FF2B5EF4-FFF2-40B4-BE49-F238E27FC236}">
                <a16:creationId xmlns:a16="http://schemas.microsoft.com/office/drawing/2014/main" id="{148A2B19-58B1-4137-90BB-5AD7AC860EC5}"/>
              </a:ext>
            </a:extLst>
          </p:cNvPr>
          <p:cNvGrpSpPr/>
          <p:nvPr userDrawn="1"/>
        </p:nvGrpSpPr>
        <p:grpSpPr>
          <a:xfrm>
            <a:off x="3857257" y="2331942"/>
            <a:ext cx="4505740" cy="3543840"/>
            <a:chOff x="2444748" y="555045"/>
            <a:chExt cx="7282048" cy="5727454"/>
          </a:xfrm>
        </p:grpSpPr>
        <p:sp>
          <p:nvSpPr>
            <p:cNvPr id="5" name="Freeform: Shape 86">
              <a:extLst>
                <a:ext uri="{FF2B5EF4-FFF2-40B4-BE49-F238E27FC236}">
                  <a16:creationId xmlns:a16="http://schemas.microsoft.com/office/drawing/2014/main" id="{75629B70-1872-44F2-BC47-5EBB399C8759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87">
              <a:extLst>
                <a:ext uri="{FF2B5EF4-FFF2-40B4-BE49-F238E27FC236}">
                  <a16:creationId xmlns:a16="http://schemas.microsoft.com/office/drawing/2014/main" id="{E80C35BD-869C-4D8D-BFC9-81415EA32E5B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88">
              <a:extLst>
                <a:ext uri="{FF2B5EF4-FFF2-40B4-BE49-F238E27FC236}">
                  <a16:creationId xmlns:a16="http://schemas.microsoft.com/office/drawing/2014/main" id="{E4B6C454-BD2B-4663-80C9-37CD4D8CFDC1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89">
              <a:extLst>
                <a:ext uri="{FF2B5EF4-FFF2-40B4-BE49-F238E27FC236}">
                  <a16:creationId xmlns:a16="http://schemas.microsoft.com/office/drawing/2014/main" id="{9E78FBBE-66C6-4443-BA72-F0F9CEE364A2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90">
              <a:extLst>
                <a:ext uri="{FF2B5EF4-FFF2-40B4-BE49-F238E27FC236}">
                  <a16:creationId xmlns:a16="http://schemas.microsoft.com/office/drawing/2014/main" id="{9382479E-C9AD-4BFC-AABB-49F38F7B20A1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1">
              <a:extLst>
                <a:ext uri="{FF2B5EF4-FFF2-40B4-BE49-F238E27FC236}">
                  <a16:creationId xmlns:a16="http://schemas.microsoft.com/office/drawing/2014/main" id="{53F4A6CD-385A-42DF-8324-D2288070A3F0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92">
              <a:extLst>
                <a:ext uri="{FF2B5EF4-FFF2-40B4-BE49-F238E27FC236}">
                  <a16:creationId xmlns:a16="http://schemas.microsoft.com/office/drawing/2014/main" id="{FB754D38-7470-45C6-A531-A3034ED9280D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93">
              <a:extLst>
                <a:ext uri="{FF2B5EF4-FFF2-40B4-BE49-F238E27FC236}">
                  <a16:creationId xmlns:a16="http://schemas.microsoft.com/office/drawing/2014/main" id="{04BE8F46-AE5C-4B48-ADE3-05A760EDC2AF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A56ED74C-4AA6-474C-97BF-C5D92C876DD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044716" y="2524523"/>
            <a:ext cx="4130822" cy="23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8998FE7-2459-4E48-8AC7-2D7D795151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320384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044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0D39BB10-5FB8-4A10-90BB-A072E797968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05841" y="448493"/>
            <a:ext cx="4589410" cy="5961014"/>
          </a:xfrm>
          <a:custGeom>
            <a:avLst/>
            <a:gdLst>
              <a:gd name="connsiteX0" fmla="*/ 2355665 w 4589410"/>
              <a:gd name="connsiteY0" fmla="*/ 5725881 h 5961014"/>
              <a:gd name="connsiteX1" fmla="*/ 3984168 w 4589410"/>
              <a:gd name="connsiteY1" fmla="*/ 5725881 h 5961014"/>
              <a:gd name="connsiteX2" fmla="*/ 3984168 w 4589410"/>
              <a:gd name="connsiteY2" fmla="*/ 5961014 h 5961014"/>
              <a:gd name="connsiteX3" fmla="*/ 2355665 w 4589410"/>
              <a:gd name="connsiteY3" fmla="*/ 5961014 h 5961014"/>
              <a:gd name="connsiteX4" fmla="*/ 605244 w 4589410"/>
              <a:gd name="connsiteY4" fmla="*/ 5190304 h 5961014"/>
              <a:gd name="connsiteX5" fmla="*/ 2233747 w 4589410"/>
              <a:gd name="connsiteY5" fmla="*/ 5190304 h 5961014"/>
              <a:gd name="connsiteX6" fmla="*/ 2233747 w 4589410"/>
              <a:gd name="connsiteY6" fmla="*/ 5756361 h 5961014"/>
              <a:gd name="connsiteX7" fmla="*/ 605244 w 4589410"/>
              <a:gd name="connsiteY7" fmla="*/ 5756361 h 5961014"/>
              <a:gd name="connsiteX8" fmla="*/ 2355665 w 4589410"/>
              <a:gd name="connsiteY8" fmla="*/ 4214945 h 5961014"/>
              <a:gd name="connsiteX9" fmla="*/ 3984168 w 4589410"/>
              <a:gd name="connsiteY9" fmla="*/ 4214945 h 5961014"/>
              <a:gd name="connsiteX10" fmla="*/ 3984168 w 4589410"/>
              <a:gd name="connsiteY10" fmla="*/ 5608316 h 5961014"/>
              <a:gd name="connsiteX11" fmla="*/ 2355665 w 4589410"/>
              <a:gd name="connsiteY11" fmla="*/ 5608316 h 5961014"/>
              <a:gd name="connsiteX12" fmla="*/ 1 w 4589410"/>
              <a:gd name="connsiteY12" fmla="*/ 2233746 h 5961014"/>
              <a:gd name="connsiteX13" fmla="*/ 483327 w 4589410"/>
              <a:gd name="connsiteY13" fmla="*/ 2233746 h 5961014"/>
              <a:gd name="connsiteX14" fmla="*/ 483327 w 4589410"/>
              <a:gd name="connsiteY14" fmla="*/ 5961014 h 5961014"/>
              <a:gd name="connsiteX15" fmla="*/ 1 w 4589410"/>
              <a:gd name="connsiteY15" fmla="*/ 5961014 h 5961014"/>
              <a:gd name="connsiteX16" fmla="*/ 4106084 w 4589410"/>
              <a:gd name="connsiteY16" fmla="*/ 1820090 h 5961014"/>
              <a:gd name="connsiteX17" fmla="*/ 4589410 w 4589410"/>
              <a:gd name="connsiteY17" fmla="*/ 1820090 h 5961014"/>
              <a:gd name="connsiteX18" fmla="*/ 4589410 w 4589410"/>
              <a:gd name="connsiteY18" fmla="*/ 5608315 h 5961014"/>
              <a:gd name="connsiteX19" fmla="*/ 4106084 w 4589410"/>
              <a:gd name="connsiteY19" fmla="*/ 5608315 h 5961014"/>
              <a:gd name="connsiteX20" fmla="*/ 605244 w 4589410"/>
              <a:gd name="connsiteY20" fmla="*/ 1323701 h 5961014"/>
              <a:gd name="connsiteX21" fmla="*/ 2233747 w 4589410"/>
              <a:gd name="connsiteY21" fmla="*/ 1323701 h 5961014"/>
              <a:gd name="connsiteX22" fmla="*/ 2233747 w 4589410"/>
              <a:gd name="connsiteY22" fmla="*/ 5050968 h 5961014"/>
              <a:gd name="connsiteX23" fmla="*/ 605244 w 4589410"/>
              <a:gd name="connsiteY23" fmla="*/ 5050968 h 5961014"/>
              <a:gd name="connsiteX24" fmla="*/ 1 w 4589410"/>
              <a:gd name="connsiteY24" fmla="*/ 1323701 h 5961014"/>
              <a:gd name="connsiteX25" fmla="*/ 483327 w 4589410"/>
              <a:gd name="connsiteY25" fmla="*/ 1323701 h 5961014"/>
              <a:gd name="connsiteX26" fmla="*/ 483327 w 4589410"/>
              <a:gd name="connsiteY26" fmla="*/ 2133597 h 5961014"/>
              <a:gd name="connsiteX27" fmla="*/ 1 w 4589410"/>
              <a:gd name="connsiteY27" fmla="*/ 2133597 h 5961014"/>
              <a:gd name="connsiteX28" fmla="*/ 4106084 w 4589410"/>
              <a:gd name="connsiteY28" fmla="*/ 910045 h 5961014"/>
              <a:gd name="connsiteX29" fmla="*/ 4589410 w 4589410"/>
              <a:gd name="connsiteY29" fmla="*/ 910045 h 5961014"/>
              <a:gd name="connsiteX30" fmla="*/ 4589410 w 4589410"/>
              <a:gd name="connsiteY30" fmla="*/ 1719942 h 5961014"/>
              <a:gd name="connsiteX31" fmla="*/ 4106084 w 4589410"/>
              <a:gd name="connsiteY31" fmla="*/ 1719942 h 5961014"/>
              <a:gd name="connsiteX32" fmla="*/ 2355665 w 4589410"/>
              <a:gd name="connsiteY32" fmla="*/ 370113 h 5961014"/>
              <a:gd name="connsiteX33" fmla="*/ 3984168 w 4589410"/>
              <a:gd name="connsiteY33" fmla="*/ 370113 h 5961014"/>
              <a:gd name="connsiteX34" fmla="*/ 3984168 w 4589410"/>
              <a:gd name="connsiteY34" fmla="*/ 4097380 h 5961014"/>
              <a:gd name="connsiteX35" fmla="*/ 2355665 w 4589410"/>
              <a:gd name="connsiteY35" fmla="*/ 4097380 h 5961014"/>
              <a:gd name="connsiteX36" fmla="*/ 0 w 4589410"/>
              <a:gd name="connsiteY36" fmla="*/ 370113 h 5961014"/>
              <a:gd name="connsiteX37" fmla="*/ 1084218 w 4589410"/>
              <a:gd name="connsiteY37" fmla="*/ 370113 h 5961014"/>
              <a:gd name="connsiteX38" fmla="*/ 1084218 w 4589410"/>
              <a:gd name="connsiteY38" fmla="*/ 1184364 h 5961014"/>
              <a:gd name="connsiteX39" fmla="*/ 0 w 4589410"/>
              <a:gd name="connsiteY39" fmla="*/ 1184364 h 5961014"/>
              <a:gd name="connsiteX40" fmla="*/ 4106084 w 4589410"/>
              <a:gd name="connsiteY40" fmla="*/ 0 h 5961014"/>
              <a:gd name="connsiteX41" fmla="*/ 4589410 w 4589410"/>
              <a:gd name="connsiteY41" fmla="*/ 0 h 5961014"/>
              <a:gd name="connsiteX42" fmla="*/ 4589410 w 4589410"/>
              <a:gd name="connsiteY42" fmla="*/ 809897 h 5961014"/>
              <a:gd name="connsiteX43" fmla="*/ 4106084 w 4589410"/>
              <a:gd name="connsiteY43" fmla="*/ 809897 h 5961014"/>
              <a:gd name="connsiteX44" fmla="*/ 1206136 w 4589410"/>
              <a:gd name="connsiteY44" fmla="*/ 0 h 5961014"/>
              <a:gd name="connsiteX45" fmla="*/ 2233747 w 4589410"/>
              <a:gd name="connsiteY45" fmla="*/ 0 h 5961014"/>
              <a:gd name="connsiteX46" fmla="*/ 2233747 w 4589410"/>
              <a:gd name="connsiteY46" fmla="*/ 1184364 h 5961014"/>
              <a:gd name="connsiteX47" fmla="*/ 1206136 w 4589410"/>
              <a:gd name="connsiteY47" fmla="*/ 1184364 h 596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589410" h="5961014">
                <a:moveTo>
                  <a:pt x="2355665" y="5725881"/>
                </a:moveTo>
                <a:lnTo>
                  <a:pt x="3984168" y="5725881"/>
                </a:lnTo>
                <a:lnTo>
                  <a:pt x="3984168" y="5961014"/>
                </a:lnTo>
                <a:lnTo>
                  <a:pt x="2355665" y="5961014"/>
                </a:lnTo>
                <a:close/>
                <a:moveTo>
                  <a:pt x="605244" y="5190304"/>
                </a:moveTo>
                <a:lnTo>
                  <a:pt x="2233747" y="5190304"/>
                </a:lnTo>
                <a:lnTo>
                  <a:pt x="2233747" y="5756361"/>
                </a:lnTo>
                <a:lnTo>
                  <a:pt x="605244" y="5756361"/>
                </a:lnTo>
                <a:close/>
                <a:moveTo>
                  <a:pt x="2355665" y="4214945"/>
                </a:moveTo>
                <a:lnTo>
                  <a:pt x="3984168" y="4214945"/>
                </a:lnTo>
                <a:lnTo>
                  <a:pt x="3984168" y="5608316"/>
                </a:lnTo>
                <a:lnTo>
                  <a:pt x="2355665" y="5608316"/>
                </a:lnTo>
                <a:close/>
                <a:moveTo>
                  <a:pt x="1" y="2233746"/>
                </a:moveTo>
                <a:lnTo>
                  <a:pt x="483327" y="2233746"/>
                </a:lnTo>
                <a:lnTo>
                  <a:pt x="483327" y="5961014"/>
                </a:lnTo>
                <a:lnTo>
                  <a:pt x="1" y="5961014"/>
                </a:lnTo>
                <a:close/>
                <a:moveTo>
                  <a:pt x="4106084" y="1820090"/>
                </a:moveTo>
                <a:lnTo>
                  <a:pt x="4589410" y="1820090"/>
                </a:lnTo>
                <a:lnTo>
                  <a:pt x="4589410" y="5608315"/>
                </a:lnTo>
                <a:lnTo>
                  <a:pt x="4106084" y="5608315"/>
                </a:lnTo>
                <a:close/>
                <a:moveTo>
                  <a:pt x="605244" y="1323701"/>
                </a:moveTo>
                <a:lnTo>
                  <a:pt x="2233747" y="1323701"/>
                </a:lnTo>
                <a:lnTo>
                  <a:pt x="2233747" y="5050968"/>
                </a:lnTo>
                <a:lnTo>
                  <a:pt x="605244" y="5050968"/>
                </a:lnTo>
                <a:close/>
                <a:moveTo>
                  <a:pt x="1" y="1323701"/>
                </a:moveTo>
                <a:lnTo>
                  <a:pt x="483327" y="1323701"/>
                </a:lnTo>
                <a:lnTo>
                  <a:pt x="483327" y="2133597"/>
                </a:lnTo>
                <a:lnTo>
                  <a:pt x="1" y="2133597"/>
                </a:lnTo>
                <a:close/>
                <a:moveTo>
                  <a:pt x="4106084" y="910045"/>
                </a:moveTo>
                <a:lnTo>
                  <a:pt x="4589410" y="910045"/>
                </a:lnTo>
                <a:lnTo>
                  <a:pt x="4589410" y="1719942"/>
                </a:lnTo>
                <a:lnTo>
                  <a:pt x="4106084" y="1719942"/>
                </a:lnTo>
                <a:close/>
                <a:moveTo>
                  <a:pt x="2355665" y="370113"/>
                </a:moveTo>
                <a:lnTo>
                  <a:pt x="3984168" y="370113"/>
                </a:lnTo>
                <a:lnTo>
                  <a:pt x="3984168" y="4097380"/>
                </a:lnTo>
                <a:lnTo>
                  <a:pt x="2355665" y="4097380"/>
                </a:lnTo>
                <a:close/>
                <a:moveTo>
                  <a:pt x="0" y="370113"/>
                </a:moveTo>
                <a:lnTo>
                  <a:pt x="1084218" y="370113"/>
                </a:lnTo>
                <a:lnTo>
                  <a:pt x="1084218" y="1184364"/>
                </a:lnTo>
                <a:lnTo>
                  <a:pt x="0" y="1184364"/>
                </a:lnTo>
                <a:close/>
                <a:moveTo>
                  <a:pt x="4106084" y="0"/>
                </a:moveTo>
                <a:lnTo>
                  <a:pt x="4589410" y="0"/>
                </a:lnTo>
                <a:lnTo>
                  <a:pt x="4589410" y="809897"/>
                </a:lnTo>
                <a:lnTo>
                  <a:pt x="4106084" y="809897"/>
                </a:lnTo>
                <a:close/>
                <a:moveTo>
                  <a:pt x="1206136" y="0"/>
                </a:moveTo>
                <a:lnTo>
                  <a:pt x="2233747" y="0"/>
                </a:lnTo>
                <a:lnTo>
                  <a:pt x="2233747" y="1184364"/>
                </a:lnTo>
                <a:lnTo>
                  <a:pt x="1206136" y="11843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32864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15088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>
            <a:extLst>
              <a:ext uri="{FF2B5EF4-FFF2-40B4-BE49-F238E27FC236}">
                <a16:creationId xmlns:a16="http://schemas.microsoft.com/office/drawing/2014/main" id="{732A5D0C-08AD-4E3C-8516-D114A0699B3D}"/>
              </a:ext>
            </a:extLst>
          </p:cNvPr>
          <p:cNvSpPr/>
          <p:nvPr userDrawn="1"/>
        </p:nvSpPr>
        <p:spPr>
          <a:xfrm>
            <a:off x="715992" y="603849"/>
            <a:ext cx="7686136" cy="30710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그림 개체 틀 2">
            <a:extLst>
              <a:ext uri="{FF2B5EF4-FFF2-40B4-BE49-F238E27FC236}">
                <a16:creationId xmlns:a16="http://schemas.microsoft.com/office/drawing/2014/main" id="{1D62A92E-367B-4AED-9BF2-67B2F827F9C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14919" y="603849"/>
            <a:ext cx="3658673" cy="377837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99013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61443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37907DAC-BE9B-4895-8186-9FC52DC9446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3786996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80C332E3-A652-4A98-8710-933ED8F95A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930133" y="1953571"/>
            <a:ext cx="4095290" cy="3002616"/>
          </a:xfrm>
          <a:custGeom>
            <a:avLst/>
            <a:gdLst>
              <a:gd name="connsiteX0" fmla="*/ 0 w 4495800"/>
              <a:gd name="connsiteY0" fmla="*/ 0 h 2593057"/>
              <a:gd name="connsiteX1" fmla="*/ 4495800 w 4495800"/>
              <a:gd name="connsiteY1" fmla="*/ 0 h 2593057"/>
              <a:gd name="connsiteX2" fmla="*/ 4495800 w 4495800"/>
              <a:gd name="connsiteY2" fmla="*/ 2593057 h 2593057"/>
              <a:gd name="connsiteX3" fmla="*/ 0 w 4495800"/>
              <a:gd name="connsiteY3" fmla="*/ 2593057 h 2593057"/>
              <a:gd name="connsiteX4" fmla="*/ 0 w 4495800"/>
              <a:gd name="connsiteY4" fmla="*/ 0 h 2593057"/>
              <a:gd name="connsiteX0" fmla="*/ 0 w 4495800"/>
              <a:gd name="connsiteY0" fmla="*/ 656948 h 3250005"/>
              <a:gd name="connsiteX1" fmla="*/ 2951085 w 4495800"/>
              <a:gd name="connsiteY1" fmla="*/ 0 h 3250005"/>
              <a:gd name="connsiteX2" fmla="*/ 4495800 w 4495800"/>
              <a:gd name="connsiteY2" fmla="*/ 3250005 h 3250005"/>
              <a:gd name="connsiteX3" fmla="*/ 0 w 4495800"/>
              <a:gd name="connsiteY3" fmla="*/ 3250005 h 3250005"/>
              <a:gd name="connsiteX4" fmla="*/ 0 w 4495800"/>
              <a:gd name="connsiteY4" fmla="*/ 656948 h 3250005"/>
              <a:gd name="connsiteX0" fmla="*/ 106532 w 4602332"/>
              <a:gd name="connsiteY0" fmla="*/ 656948 h 3250005"/>
              <a:gd name="connsiteX1" fmla="*/ 3057617 w 4602332"/>
              <a:gd name="connsiteY1" fmla="*/ 0 h 3250005"/>
              <a:gd name="connsiteX2" fmla="*/ 4602332 w 4602332"/>
              <a:gd name="connsiteY2" fmla="*/ 3250005 h 3250005"/>
              <a:gd name="connsiteX3" fmla="*/ 0 w 4602332"/>
              <a:gd name="connsiteY3" fmla="*/ 2584180 h 3250005"/>
              <a:gd name="connsiteX4" fmla="*/ 106532 w 4602332"/>
              <a:gd name="connsiteY4" fmla="*/ 656948 h 3250005"/>
              <a:gd name="connsiteX0" fmla="*/ 106532 w 3057617"/>
              <a:gd name="connsiteY0" fmla="*/ 656948 h 2584180"/>
              <a:gd name="connsiteX1" fmla="*/ 3057617 w 3057617"/>
              <a:gd name="connsiteY1" fmla="*/ 0 h 2584180"/>
              <a:gd name="connsiteX2" fmla="*/ 2196483 w 3057617"/>
              <a:gd name="connsiteY2" fmla="*/ 2122541 h 2584180"/>
              <a:gd name="connsiteX3" fmla="*/ 0 w 3057617"/>
              <a:gd name="connsiteY3" fmla="*/ 2584180 h 2584180"/>
              <a:gd name="connsiteX4" fmla="*/ 106532 w 3057617"/>
              <a:gd name="connsiteY4" fmla="*/ 656948 h 2584180"/>
              <a:gd name="connsiteX0" fmla="*/ 106532 w 3057617"/>
              <a:gd name="connsiteY0" fmla="*/ 656948 h 2681834"/>
              <a:gd name="connsiteX1" fmla="*/ 3057617 w 3057617"/>
              <a:gd name="connsiteY1" fmla="*/ 0 h 2681834"/>
              <a:gd name="connsiteX2" fmla="*/ 2897819 w 3057617"/>
              <a:gd name="connsiteY2" fmla="*/ 2681834 h 2681834"/>
              <a:gd name="connsiteX3" fmla="*/ 0 w 3057617"/>
              <a:gd name="connsiteY3" fmla="*/ 2584180 h 2681834"/>
              <a:gd name="connsiteX4" fmla="*/ 106532 w 3057617"/>
              <a:gd name="connsiteY4" fmla="*/ 656948 h 2681834"/>
              <a:gd name="connsiteX0" fmla="*/ 0 w 2951085"/>
              <a:gd name="connsiteY0" fmla="*/ 656948 h 2681834"/>
              <a:gd name="connsiteX1" fmla="*/ 2951085 w 2951085"/>
              <a:gd name="connsiteY1" fmla="*/ 0 h 2681834"/>
              <a:gd name="connsiteX2" fmla="*/ 2791287 w 2951085"/>
              <a:gd name="connsiteY2" fmla="*/ 2681834 h 2681834"/>
              <a:gd name="connsiteX3" fmla="*/ 594804 w 2951085"/>
              <a:gd name="connsiteY3" fmla="*/ 2335605 h 2681834"/>
              <a:gd name="connsiteX4" fmla="*/ 0 w 2951085"/>
              <a:gd name="connsiteY4" fmla="*/ 656948 h 2681834"/>
              <a:gd name="connsiteX0" fmla="*/ 115409 w 3066494"/>
              <a:gd name="connsiteY0" fmla="*/ 656948 h 2681834"/>
              <a:gd name="connsiteX1" fmla="*/ 3066494 w 3066494"/>
              <a:gd name="connsiteY1" fmla="*/ 0 h 2681834"/>
              <a:gd name="connsiteX2" fmla="*/ 2906696 w 3066494"/>
              <a:gd name="connsiteY2" fmla="*/ 2681834 h 2681834"/>
              <a:gd name="connsiteX3" fmla="*/ 0 w 3066494"/>
              <a:gd name="connsiteY3" fmla="*/ 2557547 h 2681834"/>
              <a:gd name="connsiteX4" fmla="*/ 115409 w 3066494"/>
              <a:gd name="connsiteY4" fmla="*/ 656948 h 2681834"/>
              <a:gd name="connsiteX0" fmla="*/ 115409 w 2906696"/>
              <a:gd name="connsiteY0" fmla="*/ 292964 h 2317850"/>
              <a:gd name="connsiteX1" fmla="*/ 2853430 w 2906696"/>
              <a:gd name="connsiteY1" fmla="*/ 0 h 2317850"/>
              <a:gd name="connsiteX2" fmla="*/ 2906696 w 2906696"/>
              <a:gd name="connsiteY2" fmla="*/ 2317850 h 2317850"/>
              <a:gd name="connsiteX3" fmla="*/ 0 w 2906696"/>
              <a:gd name="connsiteY3" fmla="*/ 2193563 h 2317850"/>
              <a:gd name="connsiteX4" fmla="*/ 115409 w 2906696"/>
              <a:gd name="connsiteY4" fmla="*/ 292964 h 2317850"/>
              <a:gd name="connsiteX0" fmla="*/ 115409 w 3057617"/>
              <a:gd name="connsiteY0" fmla="*/ 648071 h 2672957"/>
              <a:gd name="connsiteX1" fmla="*/ 3057617 w 3057617"/>
              <a:gd name="connsiteY1" fmla="*/ 0 h 2672957"/>
              <a:gd name="connsiteX2" fmla="*/ 2906696 w 3057617"/>
              <a:gd name="connsiteY2" fmla="*/ 2672957 h 2672957"/>
              <a:gd name="connsiteX3" fmla="*/ 0 w 3057617"/>
              <a:gd name="connsiteY3" fmla="*/ 2548670 h 2672957"/>
              <a:gd name="connsiteX4" fmla="*/ 115409 w 3057617"/>
              <a:gd name="connsiteY4" fmla="*/ 648071 h 2672957"/>
              <a:gd name="connsiteX0" fmla="*/ 115409 w 2971257"/>
              <a:gd name="connsiteY0" fmla="*/ 510911 h 2535797"/>
              <a:gd name="connsiteX1" fmla="*/ 2971257 w 2971257"/>
              <a:gd name="connsiteY1" fmla="*/ 0 h 2535797"/>
              <a:gd name="connsiteX2" fmla="*/ 2906696 w 2971257"/>
              <a:gd name="connsiteY2" fmla="*/ 2535797 h 2535797"/>
              <a:gd name="connsiteX3" fmla="*/ 0 w 2971257"/>
              <a:gd name="connsiteY3" fmla="*/ 2411510 h 2535797"/>
              <a:gd name="connsiteX4" fmla="*/ 115409 w 2971257"/>
              <a:gd name="connsiteY4" fmla="*/ 510911 h 2535797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0669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115409 w 3077937"/>
              <a:gd name="connsiteY0" fmla="*/ 668391 h 2568990"/>
              <a:gd name="connsiteX1" fmla="*/ 3077937 w 3077937"/>
              <a:gd name="connsiteY1" fmla="*/ 0 h 2568990"/>
              <a:gd name="connsiteX2" fmla="*/ 2769536 w 3077937"/>
              <a:gd name="connsiteY2" fmla="*/ 2535797 h 2568990"/>
              <a:gd name="connsiteX3" fmla="*/ 0 w 3077937"/>
              <a:gd name="connsiteY3" fmla="*/ 2568990 h 2568990"/>
              <a:gd name="connsiteX4" fmla="*/ 115409 w 3077937"/>
              <a:gd name="connsiteY4" fmla="*/ 668391 h 2568990"/>
              <a:gd name="connsiteX0" fmla="*/ 115409 w 3077937"/>
              <a:gd name="connsiteY0" fmla="*/ 668391 h 2693277"/>
              <a:gd name="connsiteX1" fmla="*/ 3077937 w 3077937"/>
              <a:gd name="connsiteY1" fmla="*/ 0 h 2693277"/>
              <a:gd name="connsiteX2" fmla="*/ 2916856 w 3077937"/>
              <a:gd name="connsiteY2" fmla="*/ 2693277 h 2693277"/>
              <a:gd name="connsiteX3" fmla="*/ 0 w 3077937"/>
              <a:gd name="connsiteY3" fmla="*/ 2568990 h 2693277"/>
              <a:gd name="connsiteX4" fmla="*/ 115409 w 3077937"/>
              <a:gd name="connsiteY4" fmla="*/ 668391 h 2693277"/>
              <a:gd name="connsiteX0" fmla="*/ 0 w 2962528"/>
              <a:gd name="connsiteY0" fmla="*/ 668391 h 2693277"/>
              <a:gd name="connsiteX1" fmla="*/ 2962528 w 2962528"/>
              <a:gd name="connsiteY1" fmla="*/ 0 h 2693277"/>
              <a:gd name="connsiteX2" fmla="*/ 2801447 w 2962528"/>
              <a:gd name="connsiteY2" fmla="*/ 2693277 h 2693277"/>
              <a:gd name="connsiteX3" fmla="*/ 331631 w 2962528"/>
              <a:gd name="connsiteY3" fmla="*/ 2289590 h 2693277"/>
              <a:gd name="connsiteX4" fmla="*/ 0 w 2962528"/>
              <a:gd name="connsiteY4" fmla="*/ 668391 h 2693277"/>
              <a:gd name="connsiteX0" fmla="*/ 120489 w 3083017"/>
              <a:gd name="connsiteY0" fmla="*/ 66839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20489 w 3083017"/>
              <a:gd name="connsiteY4" fmla="*/ 668391 h 2693277"/>
              <a:gd name="connsiteX0" fmla="*/ 262729 w 3083017"/>
              <a:gd name="connsiteY0" fmla="*/ 84111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262729 w 3083017"/>
              <a:gd name="connsiteY4" fmla="*/ 841111 h 2693277"/>
              <a:gd name="connsiteX0" fmla="*/ 105249 w 3083017"/>
              <a:gd name="connsiteY0" fmla="*/ 709031 h 2693277"/>
              <a:gd name="connsiteX1" fmla="*/ 3083017 w 3083017"/>
              <a:gd name="connsiteY1" fmla="*/ 0 h 2693277"/>
              <a:gd name="connsiteX2" fmla="*/ 2921936 w 3083017"/>
              <a:gd name="connsiteY2" fmla="*/ 2693277 h 2693277"/>
              <a:gd name="connsiteX3" fmla="*/ 0 w 3083017"/>
              <a:gd name="connsiteY3" fmla="*/ 2574070 h 2693277"/>
              <a:gd name="connsiteX4" fmla="*/ 105249 w 3083017"/>
              <a:gd name="connsiteY4" fmla="*/ 709031 h 2693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3017" h="2693277">
                <a:moveTo>
                  <a:pt x="105249" y="709031"/>
                </a:moveTo>
                <a:lnTo>
                  <a:pt x="3083017" y="0"/>
                </a:lnTo>
                <a:lnTo>
                  <a:pt x="2921936" y="2693277"/>
                </a:lnTo>
                <a:lnTo>
                  <a:pt x="0" y="2574070"/>
                </a:lnTo>
                <a:lnTo>
                  <a:pt x="105249" y="7090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57774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3819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A2CAE86F-1D9F-4FF8-9467-90082F013C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6384032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6568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82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18488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03505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14253480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1747488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23048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77588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4917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19757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21239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79518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279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64587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73800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7472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34189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49691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1810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753BFA8-3D3E-4C5E-99C1-40D650480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4742F-853D-4D1A-A757-EE27AA31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85918-3395-4772-81EA-F1D97ACA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C19BE-0E64-4D68-95E8-6170F5C7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33181-4F30-4FE2-B5F6-5B78371527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10414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45595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66720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97787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17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99847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8902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93956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35155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7768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8821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68150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149696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45018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753BFA8-3D3E-4C5E-99C1-40D650480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4742F-853D-4D1A-A757-EE27AA31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85918-3395-4772-81EA-F1D97ACA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C19BE-0E64-4D68-95E8-6170F5C7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33181-4F30-4FE2-B5F6-5B78371527B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08686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A2CAE86F-1D9F-4FF8-9467-90082F013C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6384032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1726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75279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0D39BB10-5FB8-4A10-90BB-A072E797968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05841" y="448493"/>
            <a:ext cx="4589410" cy="5961014"/>
          </a:xfrm>
          <a:custGeom>
            <a:avLst/>
            <a:gdLst>
              <a:gd name="connsiteX0" fmla="*/ 2355665 w 4589410"/>
              <a:gd name="connsiteY0" fmla="*/ 5725881 h 5961014"/>
              <a:gd name="connsiteX1" fmla="*/ 3984168 w 4589410"/>
              <a:gd name="connsiteY1" fmla="*/ 5725881 h 5961014"/>
              <a:gd name="connsiteX2" fmla="*/ 3984168 w 4589410"/>
              <a:gd name="connsiteY2" fmla="*/ 5961014 h 5961014"/>
              <a:gd name="connsiteX3" fmla="*/ 2355665 w 4589410"/>
              <a:gd name="connsiteY3" fmla="*/ 5961014 h 5961014"/>
              <a:gd name="connsiteX4" fmla="*/ 605244 w 4589410"/>
              <a:gd name="connsiteY4" fmla="*/ 5190304 h 5961014"/>
              <a:gd name="connsiteX5" fmla="*/ 2233747 w 4589410"/>
              <a:gd name="connsiteY5" fmla="*/ 5190304 h 5961014"/>
              <a:gd name="connsiteX6" fmla="*/ 2233747 w 4589410"/>
              <a:gd name="connsiteY6" fmla="*/ 5756361 h 5961014"/>
              <a:gd name="connsiteX7" fmla="*/ 605244 w 4589410"/>
              <a:gd name="connsiteY7" fmla="*/ 5756361 h 5961014"/>
              <a:gd name="connsiteX8" fmla="*/ 2355665 w 4589410"/>
              <a:gd name="connsiteY8" fmla="*/ 4214945 h 5961014"/>
              <a:gd name="connsiteX9" fmla="*/ 3984168 w 4589410"/>
              <a:gd name="connsiteY9" fmla="*/ 4214945 h 5961014"/>
              <a:gd name="connsiteX10" fmla="*/ 3984168 w 4589410"/>
              <a:gd name="connsiteY10" fmla="*/ 5608316 h 5961014"/>
              <a:gd name="connsiteX11" fmla="*/ 2355665 w 4589410"/>
              <a:gd name="connsiteY11" fmla="*/ 5608316 h 5961014"/>
              <a:gd name="connsiteX12" fmla="*/ 1 w 4589410"/>
              <a:gd name="connsiteY12" fmla="*/ 2233746 h 5961014"/>
              <a:gd name="connsiteX13" fmla="*/ 483327 w 4589410"/>
              <a:gd name="connsiteY13" fmla="*/ 2233746 h 5961014"/>
              <a:gd name="connsiteX14" fmla="*/ 483327 w 4589410"/>
              <a:gd name="connsiteY14" fmla="*/ 5961014 h 5961014"/>
              <a:gd name="connsiteX15" fmla="*/ 1 w 4589410"/>
              <a:gd name="connsiteY15" fmla="*/ 5961014 h 5961014"/>
              <a:gd name="connsiteX16" fmla="*/ 4106084 w 4589410"/>
              <a:gd name="connsiteY16" fmla="*/ 1820090 h 5961014"/>
              <a:gd name="connsiteX17" fmla="*/ 4589410 w 4589410"/>
              <a:gd name="connsiteY17" fmla="*/ 1820090 h 5961014"/>
              <a:gd name="connsiteX18" fmla="*/ 4589410 w 4589410"/>
              <a:gd name="connsiteY18" fmla="*/ 5608315 h 5961014"/>
              <a:gd name="connsiteX19" fmla="*/ 4106084 w 4589410"/>
              <a:gd name="connsiteY19" fmla="*/ 5608315 h 5961014"/>
              <a:gd name="connsiteX20" fmla="*/ 605244 w 4589410"/>
              <a:gd name="connsiteY20" fmla="*/ 1323701 h 5961014"/>
              <a:gd name="connsiteX21" fmla="*/ 2233747 w 4589410"/>
              <a:gd name="connsiteY21" fmla="*/ 1323701 h 5961014"/>
              <a:gd name="connsiteX22" fmla="*/ 2233747 w 4589410"/>
              <a:gd name="connsiteY22" fmla="*/ 5050968 h 5961014"/>
              <a:gd name="connsiteX23" fmla="*/ 605244 w 4589410"/>
              <a:gd name="connsiteY23" fmla="*/ 5050968 h 5961014"/>
              <a:gd name="connsiteX24" fmla="*/ 1 w 4589410"/>
              <a:gd name="connsiteY24" fmla="*/ 1323701 h 5961014"/>
              <a:gd name="connsiteX25" fmla="*/ 483327 w 4589410"/>
              <a:gd name="connsiteY25" fmla="*/ 1323701 h 5961014"/>
              <a:gd name="connsiteX26" fmla="*/ 483327 w 4589410"/>
              <a:gd name="connsiteY26" fmla="*/ 2133597 h 5961014"/>
              <a:gd name="connsiteX27" fmla="*/ 1 w 4589410"/>
              <a:gd name="connsiteY27" fmla="*/ 2133597 h 5961014"/>
              <a:gd name="connsiteX28" fmla="*/ 4106084 w 4589410"/>
              <a:gd name="connsiteY28" fmla="*/ 910045 h 5961014"/>
              <a:gd name="connsiteX29" fmla="*/ 4589410 w 4589410"/>
              <a:gd name="connsiteY29" fmla="*/ 910045 h 5961014"/>
              <a:gd name="connsiteX30" fmla="*/ 4589410 w 4589410"/>
              <a:gd name="connsiteY30" fmla="*/ 1719942 h 5961014"/>
              <a:gd name="connsiteX31" fmla="*/ 4106084 w 4589410"/>
              <a:gd name="connsiteY31" fmla="*/ 1719942 h 5961014"/>
              <a:gd name="connsiteX32" fmla="*/ 2355665 w 4589410"/>
              <a:gd name="connsiteY32" fmla="*/ 370113 h 5961014"/>
              <a:gd name="connsiteX33" fmla="*/ 3984168 w 4589410"/>
              <a:gd name="connsiteY33" fmla="*/ 370113 h 5961014"/>
              <a:gd name="connsiteX34" fmla="*/ 3984168 w 4589410"/>
              <a:gd name="connsiteY34" fmla="*/ 4097380 h 5961014"/>
              <a:gd name="connsiteX35" fmla="*/ 2355665 w 4589410"/>
              <a:gd name="connsiteY35" fmla="*/ 4097380 h 5961014"/>
              <a:gd name="connsiteX36" fmla="*/ 0 w 4589410"/>
              <a:gd name="connsiteY36" fmla="*/ 370113 h 5961014"/>
              <a:gd name="connsiteX37" fmla="*/ 1084218 w 4589410"/>
              <a:gd name="connsiteY37" fmla="*/ 370113 h 5961014"/>
              <a:gd name="connsiteX38" fmla="*/ 1084218 w 4589410"/>
              <a:gd name="connsiteY38" fmla="*/ 1184364 h 5961014"/>
              <a:gd name="connsiteX39" fmla="*/ 0 w 4589410"/>
              <a:gd name="connsiteY39" fmla="*/ 1184364 h 5961014"/>
              <a:gd name="connsiteX40" fmla="*/ 4106084 w 4589410"/>
              <a:gd name="connsiteY40" fmla="*/ 0 h 5961014"/>
              <a:gd name="connsiteX41" fmla="*/ 4589410 w 4589410"/>
              <a:gd name="connsiteY41" fmla="*/ 0 h 5961014"/>
              <a:gd name="connsiteX42" fmla="*/ 4589410 w 4589410"/>
              <a:gd name="connsiteY42" fmla="*/ 809897 h 5961014"/>
              <a:gd name="connsiteX43" fmla="*/ 4106084 w 4589410"/>
              <a:gd name="connsiteY43" fmla="*/ 809897 h 5961014"/>
              <a:gd name="connsiteX44" fmla="*/ 1206136 w 4589410"/>
              <a:gd name="connsiteY44" fmla="*/ 0 h 5961014"/>
              <a:gd name="connsiteX45" fmla="*/ 2233747 w 4589410"/>
              <a:gd name="connsiteY45" fmla="*/ 0 h 5961014"/>
              <a:gd name="connsiteX46" fmla="*/ 2233747 w 4589410"/>
              <a:gd name="connsiteY46" fmla="*/ 1184364 h 5961014"/>
              <a:gd name="connsiteX47" fmla="*/ 1206136 w 4589410"/>
              <a:gd name="connsiteY47" fmla="*/ 1184364 h 596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589410" h="5961014">
                <a:moveTo>
                  <a:pt x="2355665" y="5725881"/>
                </a:moveTo>
                <a:lnTo>
                  <a:pt x="3984168" y="5725881"/>
                </a:lnTo>
                <a:lnTo>
                  <a:pt x="3984168" y="5961014"/>
                </a:lnTo>
                <a:lnTo>
                  <a:pt x="2355665" y="5961014"/>
                </a:lnTo>
                <a:close/>
                <a:moveTo>
                  <a:pt x="605244" y="5190304"/>
                </a:moveTo>
                <a:lnTo>
                  <a:pt x="2233747" y="5190304"/>
                </a:lnTo>
                <a:lnTo>
                  <a:pt x="2233747" y="5756361"/>
                </a:lnTo>
                <a:lnTo>
                  <a:pt x="605244" y="5756361"/>
                </a:lnTo>
                <a:close/>
                <a:moveTo>
                  <a:pt x="2355665" y="4214945"/>
                </a:moveTo>
                <a:lnTo>
                  <a:pt x="3984168" y="4214945"/>
                </a:lnTo>
                <a:lnTo>
                  <a:pt x="3984168" y="5608316"/>
                </a:lnTo>
                <a:lnTo>
                  <a:pt x="2355665" y="5608316"/>
                </a:lnTo>
                <a:close/>
                <a:moveTo>
                  <a:pt x="1" y="2233746"/>
                </a:moveTo>
                <a:lnTo>
                  <a:pt x="483327" y="2233746"/>
                </a:lnTo>
                <a:lnTo>
                  <a:pt x="483327" y="5961014"/>
                </a:lnTo>
                <a:lnTo>
                  <a:pt x="1" y="5961014"/>
                </a:lnTo>
                <a:close/>
                <a:moveTo>
                  <a:pt x="4106084" y="1820090"/>
                </a:moveTo>
                <a:lnTo>
                  <a:pt x="4589410" y="1820090"/>
                </a:lnTo>
                <a:lnTo>
                  <a:pt x="4589410" y="5608315"/>
                </a:lnTo>
                <a:lnTo>
                  <a:pt x="4106084" y="5608315"/>
                </a:lnTo>
                <a:close/>
                <a:moveTo>
                  <a:pt x="605244" y="1323701"/>
                </a:moveTo>
                <a:lnTo>
                  <a:pt x="2233747" y="1323701"/>
                </a:lnTo>
                <a:lnTo>
                  <a:pt x="2233747" y="5050968"/>
                </a:lnTo>
                <a:lnTo>
                  <a:pt x="605244" y="5050968"/>
                </a:lnTo>
                <a:close/>
                <a:moveTo>
                  <a:pt x="1" y="1323701"/>
                </a:moveTo>
                <a:lnTo>
                  <a:pt x="483327" y="1323701"/>
                </a:lnTo>
                <a:lnTo>
                  <a:pt x="483327" y="2133597"/>
                </a:lnTo>
                <a:lnTo>
                  <a:pt x="1" y="2133597"/>
                </a:lnTo>
                <a:close/>
                <a:moveTo>
                  <a:pt x="4106084" y="910045"/>
                </a:moveTo>
                <a:lnTo>
                  <a:pt x="4589410" y="910045"/>
                </a:lnTo>
                <a:lnTo>
                  <a:pt x="4589410" y="1719942"/>
                </a:lnTo>
                <a:lnTo>
                  <a:pt x="4106084" y="1719942"/>
                </a:lnTo>
                <a:close/>
                <a:moveTo>
                  <a:pt x="2355665" y="370113"/>
                </a:moveTo>
                <a:lnTo>
                  <a:pt x="3984168" y="370113"/>
                </a:lnTo>
                <a:lnTo>
                  <a:pt x="3984168" y="4097380"/>
                </a:lnTo>
                <a:lnTo>
                  <a:pt x="2355665" y="4097380"/>
                </a:lnTo>
                <a:close/>
                <a:moveTo>
                  <a:pt x="0" y="370113"/>
                </a:moveTo>
                <a:lnTo>
                  <a:pt x="1084218" y="370113"/>
                </a:lnTo>
                <a:lnTo>
                  <a:pt x="1084218" y="1184364"/>
                </a:lnTo>
                <a:lnTo>
                  <a:pt x="0" y="1184364"/>
                </a:lnTo>
                <a:close/>
                <a:moveTo>
                  <a:pt x="4106084" y="0"/>
                </a:moveTo>
                <a:lnTo>
                  <a:pt x="4589410" y="0"/>
                </a:lnTo>
                <a:lnTo>
                  <a:pt x="4589410" y="809897"/>
                </a:lnTo>
                <a:lnTo>
                  <a:pt x="4106084" y="809897"/>
                </a:lnTo>
                <a:close/>
                <a:moveTo>
                  <a:pt x="1206136" y="0"/>
                </a:moveTo>
                <a:lnTo>
                  <a:pt x="2233747" y="0"/>
                </a:lnTo>
                <a:lnTo>
                  <a:pt x="2233747" y="1184364"/>
                </a:lnTo>
                <a:lnTo>
                  <a:pt x="1206136" y="11843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54525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65441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2192000" cy="1179288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598894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59563" y="0"/>
            <a:ext cx="10032437" cy="1179288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367684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2192000" cy="1179288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848027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>
            <a:off x="4271797" y="-3096"/>
            <a:ext cx="3600000" cy="2408459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5" name="Isosceles Triangle 4"/>
          <p:cNvSpPr/>
          <p:nvPr userDrawn="1"/>
        </p:nvSpPr>
        <p:spPr>
          <a:xfrm>
            <a:off x="4995856" y="5774987"/>
            <a:ext cx="2200288" cy="1083013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6" name="Isosceles Triangle 5"/>
          <p:cNvSpPr/>
          <p:nvPr userDrawn="1"/>
        </p:nvSpPr>
        <p:spPr>
          <a:xfrm>
            <a:off x="5388864" y="5991747"/>
            <a:ext cx="1414272" cy="73914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28FC5FB3-D739-474A-9148-1ABF4FC27690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4391797" y="2"/>
            <a:ext cx="3360000" cy="2281540"/>
          </a:xfrm>
          <a:custGeom>
            <a:avLst/>
            <a:gdLst>
              <a:gd name="connsiteX0" fmla="*/ 442968 w 2520000"/>
              <a:gd name="connsiteY0" fmla="*/ 0 h 1711155"/>
              <a:gd name="connsiteX1" fmla="*/ 985757 w 2520000"/>
              <a:gd name="connsiteY1" fmla="*/ 0 h 1711155"/>
              <a:gd name="connsiteX2" fmla="*/ 2080270 w 2520000"/>
              <a:gd name="connsiteY2" fmla="*/ 4702 h 1711155"/>
              <a:gd name="connsiteX3" fmla="*/ 2520000 w 2520000"/>
              <a:gd name="connsiteY3" fmla="*/ 451155 h 1711155"/>
              <a:gd name="connsiteX4" fmla="*/ 1260000 w 2520000"/>
              <a:gd name="connsiteY4" fmla="*/ 1711155 h 1711155"/>
              <a:gd name="connsiteX5" fmla="*/ 0 w 2520000"/>
              <a:gd name="connsiteY5" fmla="*/ 451155 h 171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00" h="1711155">
                <a:moveTo>
                  <a:pt x="442968" y="0"/>
                </a:moveTo>
                <a:lnTo>
                  <a:pt x="985757" y="0"/>
                </a:lnTo>
                <a:lnTo>
                  <a:pt x="2080270" y="4702"/>
                </a:lnTo>
                <a:lnTo>
                  <a:pt x="2520000" y="451155"/>
                </a:lnTo>
                <a:lnTo>
                  <a:pt x="1260000" y="1711155"/>
                </a:lnTo>
                <a:lnTo>
                  <a:pt x="0" y="451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02817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2192000" cy="1179288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754504" y="1568923"/>
            <a:ext cx="2495680" cy="40683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483807" y="1568082"/>
            <a:ext cx="2495680" cy="40683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6213109" y="1567241"/>
            <a:ext cx="2495680" cy="40683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942413" y="1566400"/>
            <a:ext cx="2495680" cy="40683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100634" y="1760114"/>
            <a:ext cx="1803423" cy="180342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9288543" y="1760114"/>
            <a:ext cx="1803423" cy="180342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29937" y="1760114"/>
            <a:ext cx="1803423" cy="180342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559239" y="1760114"/>
            <a:ext cx="1803423" cy="180342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55244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006" y="601925"/>
            <a:ext cx="4376052" cy="436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818277" y="779695"/>
            <a:ext cx="3988779" cy="27690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524606" y="1727823"/>
            <a:ext cx="4074453" cy="2975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746093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2192000" cy="1179288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1" name="Picture 4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34" y="3332990"/>
            <a:ext cx="4800533" cy="244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005067" y="3686187"/>
            <a:ext cx="2281876" cy="16662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162639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12192000" cy="36216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3446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97556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0904" y="743253"/>
            <a:ext cx="3456000" cy="53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8016597" y="743253"/>
            <a:ext cx="3456000" cy="53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373751" y="743253"/>
            <a:ext cx="3456000" cy="5376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980104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079867" y="1"/>
            <a:ext cx="4032267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96133" y="3429000"/>
            <a:ext cx="2016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4079867" y="3429000"/>
            <a:ext cx="2016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3779533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234683" y="720001"/>
            <a:ext cx="2304256" cy="53827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405" y="720001"/>
            <a:ext cx="2304256" cy="53827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730960" y="720001"/>
            <a:ext cx="2304256" cy="53827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968882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068581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C7304401-68B8-4E0E-A9DB-540B76DF928B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751851" y="851534"/>
            <a:ext cx="5760640" cy="6006468"/>
          </a:xfrm>
          <a:custGeom>
            <a:avLst/>
            <a:gdLst>
              <a:gd name="connsiteX0" fmla="*/ 2160240 w 4320480"/>
              <a:gd name="connsiteY0" fmla="*/ 0 h 4504851"/>
              <a:gd name="connsiteX1" fmla="*/ 4320480 w 4320480"/>
              <a:gd name="connsiteY1" fmla="*/ 4504851 h 4504851"/>
              <a:gd name="connsiteX2" fmla="*/ 0 w 4320480"/>
              <a:gd name="connsiteY2" fmla="*/ 4504851 h 4504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0480" h="4504851">
                <a:moveTo>
                  <a:pt x="2160240" y="0"/>
                </a:moveTo>
                <a:lnTo>
                  <a:pt x="4320480" y="4504851"/>
                </a:lnTo>
                <a:lnTo>
                  <a:pt x="0" y="45048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D2ABAD60-FE41-4786-B9AF-4454375D2129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7514173" y="2"/>
            <a:ext cx="4677827" cy="5785689"/>
          </a:xfrm>
          <a:custGeom>
            <a:avLst/>
            <a:gdLst>
              <a:gd name="connsiteX0" fmla="*/ 0 w 3508370"/>
              <a:gd name="connsiteY0" fmla="*/ 0 h 4339267"/>
              <a:gd name="connsiteX1" fmla="*/ 3508370 w 3508370"/>
              <a:gd name="connsiteY1" fmla="*/ 0 h 4339267"/>
              <a:gd name="connsiteX2" fmla="*/ 3504823 w 3508370"/>
              <a:gd name="connsiteY2" fmla="*/ 1594801 h 4339267"/>
              <a:gd name="connsiteX3" fmla="*/ 2097974 w 3508370"/>
              <a:gd name="connsiteY3" fmla="*/ 4339267 h 433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370" h="4339267">
                <a:moveTo>
                  <a:pt x="0" y="0"/>
                </a:moveTo>
                <a:lnTo>
                  <a:pt x="3508370" y="0"/>
                </a:lnTo>
                <a:cubicBezTo>
                  <a:pt x="3507188" y="531600"/>
                  <a:pt x="3506005" y="1063201"/>
                  <a:pt x="3504823" y="1594801"/>
                </a:cubicBezTo>
                <a:lnTo>
                  <a:pt x="2097974" y="43392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979245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6768075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59178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31851828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333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3" name="Rounded Rectangle 12"/>
          <p:cNvSpPr/>
          <p:nvPr userDrawn="1"/>
        </p:nvSpPr>
        <p:spPr>
          <a:xfrm>
            <a:off x="472011" y="1508786"/>
            <a:ext cx="3799787" cy="486556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709243" y="1796667"/>
            <a:ext cx="144693" cy="4320631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17" name="Half Frame 16"/>
          <p:cNvSpPr/>
          <p:nvPr userDrawn="1"/>
        </p:nvSpPr>
        <p:spPr>
          <a:xfrm rot="5400000">
            <a:off x="3456857" y="1650935"/>
            <a:ext cx="669775" cy="669775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1340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3474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61618" y="6429087"/>
            <a:ext cx="554181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866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77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3F4BE5C-048C-4735-9598-266EDAD138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C759CE-8218-91B1-1902-7B5E22DFFF41}"/>
              </a:ext>
            </a:extLst>
          </p:cNvPr>
          <p:cNvSpPr/>
          <p:nvPr userDrawn="1"/>
        </p:nvSpPr>
        <p:spPr>
          <a:xfrm>
            <a:off x="194705" y="0"/>
            <a:ext cx="1051182" cy="421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419B3-B168-4457-37D4-F2EFCA4ED5D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4" y="0"/>
            <a:ext cx="844733" cy="42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6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58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3F4BE5C-048C-4735-9598-266EDAD1385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C759CE-8218-91B1-1902-7B5E22DFFF41}"/>
              </a:ext>
            </a:extLst>
          </p:cNvPr>
          <p:cNvSpPr/>
          <p:nvPr userDrawn="1"/>
        </p:nvSpPr>
        <p:spPr>
          <a:xfrm>
            <a:off x="194705" y="0"/>
            <a:ext cx="1051182" cy="421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419B3-B168-4457-37D4-F2EFCA4ED5D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4" y="0"/>
            <a:ext cx="844733" cy="42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3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B3F4BE5C-048C-4735-9598-266EDAD1385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5080" y="6406861"/>
            <a:ext cx="467591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OCR A Extended" panose="02010509020102010303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C759CE-8218-91B1-1902-7B5E22DFFF41}"/>
              </a:ext>
            </a:extLst>
          </p:cNvPr>
          <p:cNvSpPr/>
          <p:nvPr userDrawn="1"/>
        </p:nvSpPr>
        <p:spPr>
          <a:xfrm>
            <a:off x="194705" y="0"/>
            <a:ext cx="1051182" cy="421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419B3-B168-4457-37D4-F2EFCA4ED5DD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4" y="0"/>
            <a:ext cx="844733" cy="42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5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5" r:id="rId14"/>
    <p:sldLayoutId id="2147483726" r:id="rId15"/>
    <p:sldLayoutId id="2147483727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454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0"/>
          <p:cNvSpPr/>
          <p:nvPr/>
        </p:nvSpPr>
        <p:spPr>
          <a:xfrm>
            <a:off x="4727031" y="4722736"/>
            <a:ext cx="381000" cy="502920"/>
          </a:xfrm>
          <a:custGeom>
            <a:avLst/>
            <a:gdLst/>
            <a:ahLst/>
            <a:cxnLst/>
            <a:rect l="l" t="t" r="r" b="b"/>
            <a:pathLst>
              <a:path w="381000" h="502920">
                <a:moveTo>
                  <a:pt x="369569" y="0"/>
                </a:moveTo>
                <a:lnTo>
                  <a:pt x="0" y="489737"/>
                </a:lnTo>
                <a:lnTo>
                  <a:pt x="17272" y="502920"/>
                </a:lnTo>
                <a:lnTo>
                  <a:pt x="381000" y="21399"/>
                </a:lnTo>
                <a:lnTo>
                  <a:pt x="369569" y="0"/>
                </a:lnTo>
                <a:close/>
              </a:path>
            </a:pathLst>
          </a:custGeom>
          <a:solidFill>
            <a:srgbClr val="FFFFFF">
              <a:alpha val="23136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Google Shape;96;p1">
            <a:extLst>
              <a:ext uri="{FF2B5EF4-FFF2-40B4-BE49-F238E27FC236}">
                <a16:creationId xmlns:a16="http://schemas.microsoft.com/office/drawing/2014/main" id="{B1197A5B-80CB-770C-E1BA-54491282B2D5}"/>
              </a:ext>
            </a:extLst>
          </p:cNvPr>
          <p:cNvSpPr txBox="1"/>
          <p:nvPr/>
        </p:nvSpPr>
        <p:spPr>
          <a:xfrm>
            <a:off x="335903" y="2116523"/>
            <a:ext cx="11532758" cy="278405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algn="ctr" fontAlgn="auto">
              <a:spcAft>
                <a:spcPts val="0"/>
              </a:spcAft>
            </a:pPr>
            <a:r>
              <a:rPr lang="en-US" altLang="en-US" sz="3200" b="1" dirty="0">
                <a:solidFill>
                  <a:schemeClr val="tx2">
                    <a:lumMod val="50000"/>
                  </a:schemeClr>
                </a:solidFill>
                <a:latin typeface="Georgia Pro Black" panose="020F0502020204030204" pitchFamily="18" charset="0"/>
                <a:cs typeface="Arial" panose="020B0604020202020204" pitchFamily="34" charset="0"/>
              </a:rPr>
              <a:t>TAKLIMAT</a:t>
            </a:r>
          </a:p>
          <a:p>
            <a:pPr algn="ctr" fontAlgn="auto">
              <a:spcAft>
                <a:spcPts val="0"/>
              </a:spcAft>
            </a:pPr>
            <a:r>
              <a:rPr lang="en-US" altLang="en-US" sz="3200" b="1" dirty="0">
                <a:solidFill>
                  <a:schemeClr val="tx2">
                    <a:lumMod val="50000"/>
                  </a:schemeClr>
                </a:solidFill>
                <a:latin typeface="Georgia Pro Black" panose="020F0502020204030204" pitchFamily="18" charset="0"/>
                <a:cs typeface="Arial" panose="020B0604020202020204" pitchFamily="34" charset="0"/>
              </a:rPr>
              <a:t>SYARAT UMUM DAN PROSEDUR PERMOHONAN : ANUGERAH KHAS YB MENTERI PENDIDIKAN TINGGI : REKA BENTUK KURIKULUM DAN PENYAMPAIAN INOVATIF (AKRI) TAHUN 2024</a:t>
            </a:r>
          </a:p>
        </p:txBody>
      </p:sp>
      <p:sp>
        <p:nvSpPr>
          <p:cNvPr id="4" name="Google Shape;97;p1">
            <a:extLst>
              <a:ext uri="{FF2B5EF4-FFF2-40B4-BE49-F238E27FC236}">
                <a16:creationId xmlns:a16="http://schemas.microsoft.com/office/drawing/2014/main" id="{D39BA27D-FFCF-693E-EC32-1C3CEB82BFB7}"/>
              </a:ext>
            </a:extLst>
          </p:cNvPr>
          <p:cNvSpPr/>
          <p:nvPr/>
        </p:nvSpPr>
        <p:spPr>
          <a:xfrm>
            <a:off x="3572344" y="5123020"/>
            <a:ext cx="5047311" cy="7078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masis MT Pro Black" panose="02040A04050005020304" pitchFamily="18" charset="0"/>
                <a:ea typeface="Arial Narrow"/>
                <a:cs typeface="Arial Narrow"/>
                <a:sym typeface="Arial Narrow"/>
              </a:rPr>
              <a:t>11 JUN </a:t>
            </a:r>
            <a:r>
              <a:rPr lang="en-US" sz="2000" i="0" u="none" strike="noStrik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masis MT Pro Black" panose="02040A04050005020304" pitchFamily="18" charset="0"/>
                <a:ea typeface="Arial Narrow"/>
                <a:cs typeface="Arial Narrow"/>
                <a:sym typeface="Arial Narrow"/>
              </a:rPr>
              <a:t>2024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masis MT Pro Black" panose="02040A04050005020304" pitchFamily="18" charset="0"/>
                <a:ea typeface="Arial Narrow"/>
                <a:cs typeface="Arial Narrow"/>
                <a:sym typeface="Arial Narrow"/>
              </a:rPr>
              <a:t>9.00 PAGI HINGGA 5.00 PETANG</a:t>
            </a:r>
            <a:endParaRPr lang="en-US" sz="2000" i="0" u="none" strike="noStrik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masis MT Pro Black" panose="02040A04050005020304" pitchFamily="18" charset="0"/>
              <a:ea typeface="Arial Narrow"/>
              <a:cs typeface="Arial Narrow"/>
              <a:sym typeface="Arial Narrow"/>
            </a:endParaRPr>
          </a:p>
        </p:txBody>
      </p:sp>
      <p:pic>
        <p:nvPicPr>
          <p:cNvPr id="5" name="Picture 4" descr="A blue star with red border&#10;&#10;Description automatically generated">
            <a:extLst>
              <a:ext uri="{FF2B5EF4-FFF2-40B4-BE49-F238E27FC236}">
                <a16:creationId xmlns:a16="http://schemas.microsoft.com/office/drawing/2014/main" id="{DD3ED58C-D50E-244A-0731-1BB8C6E86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035" y="48882"/>
            <a:ext cx="2734938" cy="208638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79222D-7D3E-69E0-5CF6-08BA8F372D73}"/>
              </a:ext>
            </a:extLst>
          </p:cNvPr>
          <p:cNvSpPr txBox="1">
            <a:spLocks/>
          </p:cNvSpPr>
          <p:nvPr/>
        </p:nvSpPr>
        <p:spPr>
          <a:xfrm>
            <a:off x="11668837" y="6429087"/>
            <a:ext cx="26806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OCR A Extended" panose="020105090201020103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82F592E-BA4B-4218-8A8C-683F616A8CF2}" type="slidenum">
              <a:rPr lang="en-MY" sz="1400" smtClean="0">
                <a:solidFill>
                  <a:prstClr val="black"/>
                </a:solidFill>
                <a:latin typeface="Rockwell" panose="02060603020205020403" pitchFamily="18" charset="0"/>
                <a:ea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1</a:t>
            </a:fld>
            <a:endParaRPr lang="en-MY" sz="1400" dirty="0">
              <a:solidFill>
                <a:prstClr val="black"/>
              </a:solidFill>
              <a:latin typeface="Rockwell" panose="020606030202050204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0898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14445-C8EC-A407-8592-787A78937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2304" y="6429087"/>
            <a:ext cx="25386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MY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564F76-DCE0-E0C3-29F1-043F1C6E9A94}"/>
              </a:ext>
            </a:extLst>
          </p:cNvPr>
          <p:cNvSpPr/>
          <p:nvPr/>
        </p:nvSpPr>
        <p:spPr>
          <a:xfrm>
            <a:off x="1751169" y="1629438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400" dirty="0">
              <a:cs typeface="Arial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3A4E8C7-DA52-8F2A-0B41-01FF76D17799}"/>
              </a:ext>
            </a:extLst>
          </p:cNvPr>
          <p:cNvGrpSpPr/>
          <p:nvPr/>
        </p:nvGrpSpPr>
        <p:grpSpPr>
          <a:xfrm>
            <a:off x="648218" y="1299265"/>
            <a:ext cx="2155752" cy="1100913"/>
            <a:chOff x="1381870" y="1273370"/>
            <a:chExt cx="2155752" cy="110091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93EFF47-81EE-0C54-3C7B-5D9D74223CA5}"/>
                </a:ext>
              </a:extLst>
            </p:cNvPr>
            <p:cNvGrpSpPr/>
            <p:nvPr/>
          </p:nvGrpSpPr>
          <p:grpSpPr>
            <a:xfrm>
              <a:off x="1381870" y="1273370"/>
              <a:ext cx="2155752" cy="1100913"/>
              <a:chOff x="474140" y="1335958"/>
              <a:chExt cx="2421972" cy="1236868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EA8D20C-68E3-A267-F0E5-2A3922C7B20B}"/>
                  </a:ext>
                </a:extLst>
              </p:cNvPr>
              <p:cNvSpPr/>
              <p:nvPr/>
            </p:nvSpPr>
            <p:spPr>
              <a:xfrm rot="16200000">
                <a:off x="1744048" y="1378393"/>
                <a:ext cx="1152128" cy="115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7" name="Isosceles Triangle 1">
                <a:extLst>
                  <a:ext uri="{FF2B5EF4-FFF2-40B4-BE49-F238E27FC236}">
                    <a16:creationId xmlns:a16="http://schemas.microsoft.com/office/drawing/2014/main" id="{552419CF-37D3-FAA7-CED0-E266B7956021}"/>
                  </a:ext>
                </a:extLst>
              </p:cNvPr>
              <p:cNvSpPr/>
              <p:nvPr/>
            </p:nvSpPr>
            <p:spPr>
              <a:xfrm rot="5400000">
                <a:off x="639556" y="1170542"/>
                <a:ext cx="1236868" cy="1567700"/>
              </a:xfrm>
              <a:custGeom>
                <a:avLst/>
                <a:gdLst/>
                <a:ahLst/>
                <a:cxnLst/>
                <a:rect l="l" t="t" r="r" b="b"/>
                <a:pathLst>
                  <a:path w="1080000" h="1368874">
                    <a:moveTo>
                      <a:pt x="1080000" y="1368874"/>
                    </a:moveTo>
                    <a:lnTo>
                      <a:pt x="0" y="1368874"/>
                    </a:lnTo>
                    <a:lnTo>
                      <a:pt x="0" y="288874"/>
                    </a:lnTo>
                    <a:lnTo>
                      <a:pt x="372453" y="288874"/>
                    </a:lnTo>
                    <a:lnTo>
                      <a:pt x="540000" y="0"/>
                    </a:lnTo>
                    <a:lnTo>
                      <a:pt x="707547" y="288874"/>
                    </a:lnTo>
                    <a:lnTo>
                      <a:pt x="1080000" y="288874"/>
                    </a:lnTo>
                    <a:close/>
                  </a:path>
                </a:pathLst>
              </a:custGeom>
              <a:solidFill>
                <a:schemeClr val="accent4"/>
              </a:solidFill>
              <a:ln w="889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915C7AD-625A-3E0C-08F4-D4DA20256545}"/>
                </a:ext>
              </a:extLst>
            </p:cNvPr>
            <p:cNvSpPr/>
            <p:nvPr/>
          </p:nvSpPr>
          <p:spPr>
            <a:xfrm>
              <a:off x="1635813" y="1566819"/>
              <a:ext cx="586900" cy="5869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A47C333-BBDE-A66E-F703-A4674298D5AE}"/>
                </a:ext>
              </a:extLst>
            </p:cNvPr>
            <p:cNvSpPr/>
            <p:nvPr/>
          </p:nvSpPr>
          <p:spPr>
            <a:xfrm>
              <a:off x="1751169" y="1629438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4</a:t>
              </a:r>
              <a:endParaRPr lang="ko-KR" altLang="en-US" sz="2400" dirty="0">
                <a:cs typeface="Arial" pitchFamily="34" charset="0"/>
              </a:endParaRPr>
            </a:p>
          </p:txBody>
        </p:sp>
        <p:sp>
          <p:nvSpPr>
            <p:cNvPr id="35" name="Round Same Side Corner Rectangle 11">
              <a:extLst>
                <a:ext uri="{FF2B5EF4-FFF2-40B4-BE49-F238E27FC236}">
                  <a16:creationId xmlns:a16="http://schemas.microsoft.com/office/drawing/2014/main" id="{78FEF8B3-2E9F-A581-BF9D-F931CB71D9EC}"/>
                </a:ext>
              </a:extLst>
            </p:cNvPr>
            <p:cNvSpPr>
              <a:spLocks noChangeAspect="1"/>
            </p:cNvSpPr>
            <p:nvPr/>
          </p:nvSpPr>
          <p:spPr>
            <a:xfrm rot="9900000">
              <a:off x="2983800" y="1723065"/>
              <a:ext cx="396000" cy="336326"/>
            </a:xfrm>
            <a:custGeom>
              <a:avLst/>
              <a:gdLst/>
              <a:ahLst/>
              <a:cxnLst/>
              <a:rect l="l" t="t" r="r" b="b"/>
              <a:pathLst>
                <a:path w="2911009" h="2472345">
                  <a:moveTo>
                    <a:pt x="2219598" y="1335309"/>
                  </a:moveTo>
                  <a:lnTo>
                    <a:pt x="2219598" y="1222573"/>
                  </a:lnTo>
                  <a:cubicBezTo>
                    <a:pt x="2219598" y="1176944"/>
                    <a:pt x="2241926" y="1136530"/>
                    <a:pt x="2277694" y="1113650"/>
                  </a:cubicBezTo>
                  <a:lnTo>
                    <a:pt x="2277694" y="137786"/>
                  </a:lnTo>
                  <a:cubicBezTo>
                    <a:pt x="2277694" y="61689"/>
                    <a:pt x="2339383" y="0"/>
                    <a:pt x="2415480" y="0"/>
                  </a:cubicBezTo>
                  <a:lnTo>
                    <a:pt x="2545196" y="0"/>
                  </a:lnTo>
                  <a:cubicBezTo>
                    <a:pt x="2621293" y="0"/>
                    <a:pt x="2682982" y="61689"/>
                    <a:pt x="2682982" y="137786"/>
                  </a:cubicBezTo>
                  <a:lnTo>
                    <a:pt x="2682982" y="1099067"/>
                  </a:lnTo>
                  <a:cubicBezTo>
                    <a:pt x="2730197" y="1120049"/>
                    <a:pt x="2762708" y="1167515"/>
                    <a:pt x="2762708" y="1222573"/>
                  </a:cubicBezTo>
                  <a:lnTo>
                    <a:pt x="2762708" y="1480834"/>
                  </a:lnTo>
                  <a:close/>
                  <a:moveTo>
                    <a:pt x="241900" y="1676361"/>
                  </a:moveTo>
                  <a:cubicBezTo>
                    <a:pt x="69371" y="1631107"/>
                    <a:pt x="-34146" y="1454930"/>
                    <a:pt x="10296" y="1282189"/>
                  </a:cubicBezTo>
                  <a:cubicBezTo>
                    <a:pt x="54739" y="1109449"/>
                    <a:pt x="230428" y="1005105"/>
                    <a:pt x="403375" y="1048736"/>
                  </a:cubicBezTo>
                  <a:cubicBezTo>
                    <a:pt x="349550" y="1257945"/>
                    <a:pt x="295726" y="1467153"/>
                    <a:pt x="241900" y="1676361"/>
                  </a:cubicBezTo>
                  <a:close/>
                  <a:moveTo>
                    <a:pt x="2578947" y="2467929"/>
                  </a:moveTo>
                  <a:lnTo>
                    <a:pt x="1957545" y="2301425"/>
                  </a:lnTo>
                  <a:lnTo>
                    <a:pt x="2194209" y="1418183"/>
                  </a:lnTo>
                  <a:lnTo>
                    <a:pt x="2815611" y="1584687"/>
                  </a:lnTo>
                  <a:cubicBezTo>
                    <a:pt x="2884250" y="1603079"/>
                    <a:pt x="2924985" y="1673632"/>
                    <a:pt x="2906593" y="1742272"/>
                  </a:cubicBezTo>
                  <a:lnTo>
                    <a:pt x="2736532" y="2376947"/>
                  </a:lnTo>
                  <a:cubicBezTo>
                    <a:pt x="2718140" y="2445587"/>
                    <a:pt x="2647586" y="2486321"/>
                    <a:pt x="2578947" y="2467929"/>
                  </a:cubicBezTo>
                  <a:close/>
                  <a:moveTo>
                    <a:pt x="610249" y="2287120"/>
                  </a:moveTo>
                  <a:lnTo>
                    <a:pt x="1020264" y="756923"/>
                  </a:lnTo>
                  <a:lnTo>
                    <a:pt x="2107356" y="1398691"/>
                  </a:lnTo>
                  <a:lnTo>
                    <a:pt x="1872582" y="2274879"/>
                  </a:lnTo>
                  <a:close/>
                  <a:moveTo>
                    <a:pt x="426016" y="2349577"/>
                  </a:moveTo>
                  <a:lnTo>
                    <a:pt x="243978" y="2300800"/>
                  </a:lnTo>
                  <a:cubicBezTo>
                    <a:pt x="205115" y="2290387"/>
                    <a:pt x="182051" y="2250439"/>
                    <a:pt x="192464" y="2211576"/>
                  </a:cubicBezTo>
                  <a:lnTo>
                    <a:pt x="620679" y="613455"/>
                  </a:lnTo>
                  <a:cubicBezTo>
                    <a:pt x="631093" y="574592"/>
                    <a:pt x="671040" y="551528"/>
                    <a:pt x="709903" y="561941"/>
                  </a:cubicBezTo>
                  <a:lnTo>
                    <a:pt x="891942" y="610718"/>
                  </a:lnTo>
                  <a:cubicBezTo>
                    <a:pt x="930805" y="621132"/>
                    <a:pt x="953869" y="661079"/>
                    <a:pt x="943455" y="699942"/>
                  </a:cubicBezTo>
                  <a:lnTo>
                    <a:pt x="515240" y="2298064"/>
                  </a:lnTo>
                  <a:cubicBezTo>
                    <a:pt x="504827" y="2336927"/>
                    <a:pt x="464879" y="2359990"/>
                    <a:pt x="426016" y="23495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55C1629D-ED1F-FAE1-5489-37ED27556DE1}"/>
              </a:ext>
            </a:extLst>
          </p:cNvPr>
          <p:cNvSpPr txBox="1"/>
          <p:nvPr/>
        </p:nvSpPr>
        <p:spPr>
          <a:xfrm>
            <a:off x="3751678" y="2708802"/>
            <a:ext cx="732946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Semua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 </a:t>
            </a: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permohonan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 </a:t>
            </a: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hendaklah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 </a:t>
            </a: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melalui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 </a:t>
            </a: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Sistem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 </a:t>
            </a: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Permohonan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 </a:t>
            </a: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Anugerah</a:t>
            </a:r>
            <a:endParaRPr kumimoji="0" lang="en-US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Tahoma" panose="020B060403050404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Kecemerlangan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 </a:t>
            </a: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Akademik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 yang </a:t>
            </a: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disediakan</a:t>
            </a:r>
            <a:r>
              <a:rPr kumimoji="0" lang="en-US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 di </a:t>
            </a:r>
            <a:r>
              <a:rPr kumimoji="0" lang="en-US" alt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pautan</a:t>
            </a:r>
            <a:endParaRPr kumimoji="0" lang="en-US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Tahoma" panose="020B060403050404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1" i="0" u="sng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https://spaka.mohe.gov.my.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7E912B2-DC07-FB22-3C32-832342A751DE}"/>
              </a:ext>
            </a:extLst>
          </p:cNvPr>
          <p:cNvSpPr/>
          <p:nvPr/>
        </p:nvSpPr>
        <p:spPr>
          <a:xfrm>
            <a:off x="3414785" y="55581"/>
            <a:ext cx="7221246" cy="954107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Tahoma" panose="020B0604030504040204" pitchFamily="34" charset="0"/>
                <a:cs typeface="+mn-cs"/>
              </a:rPr>
              <a:t>PERATURAN DAN TATACARA PERMOHONAN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4C8E2E-2C79-15B2-FB2B-EFACE8DA4DE7}"/>
              </a:ext>
            </a:extLst>
          </p:cNvPr>
          <p:cNvGrpSpPr/>
          <p:nvPr/>
        </p:nvGrpSpPr>
        <p:grpSpPr>
          <a:xfrm>
            <a:off x="2336908" y="4045147"/>
            <a:ext cx="2155754" cy="1100913"/>
            <a:chOff x="2441296" y="3450557"/>
            <a:chExt cx="2155754" cy="110091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84732D0-F1C9-4E49-9CBF-E52567376DCB}"/>
                </a:ext>
              </a:extLst>
            </p:cNvPr>
            <p:cNvGrpSpPr/>
            <p:nvPr/>
          </p:nvGrpSpPr>
          <p:grpSpPr>
            <a:xfrm>
              <a:off x="2441296" y="3450557"/>
              <a:ext cx="2155754" cy="1100913"/>
              <a:chOff x="3592893" y="3491969"/>
              <a:chExt cx="2155754" cy="1100913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3DBD1DB-7F88-6EC3-011A-1B8A5A670E82}"/>
                  </a:ext>
                </a:extLst>
              </p:cNvPr>
              <p:cNvGrpSpPr/>
              <p:nvPr/>
            </p:nvGrpSpPr>
            <p:grpSpPr>
              <a:xfrm>
                <a:off x="3592893" y="3491969"/>
                <a:ext cx="2155754" cy="1100913"/>
                <a:chOff x="474139" y="1335959"/>
                <a:chExt cx="2421976" cy="1236868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32E64729-37EA-22D7-7948-6A3337E019BA}"/>
                    </a:ext>
                  </a:extLst>
                </p:cNvPr>
                <p:cNvSpPr/>
                <p:nvPr/>
              </p:nvSpPr>
              <p:spPr>
                <a:xfrm rot="16200000">
                  <a:off x="1744050" y="1378392"/>
                  <a:ext cx="1152129" cy="11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 dirty="0"/>
                </a:p>
              </p:txBody>
            </p:sp>
            <p:sp>
              <p:nvSpPr>
                <p:cNvPr id="16" name="Isosceles Triangle 1">
                  <a:extLst>
                    <a:ext uri="{FF2B5EF4-FFF2-40B4-BE49-F238E27FC236}">
                      <a16:creationId xmlns:a16="http://schemas.microsoft.com/office/drawing/2014/main" id="{BE0FD689-6A97-C1F5-E04A-19A06FC36A9B}"/>
                    </a:ext>
                  </a:extLst>
                </p:cNvPr>
                <p:cNvSpPr/>
                <p:nvPr/>
              </p:nvSpPr>
              <p:spPr>
                <a:xfrm rot="5400000">
                  <a:off x="639556" y="1170542"/>
                  <a:ext cx="1236868" cy="15677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0000" h="1368874">
                      <a:moveTo>
                        <a:pt x="1080000" y="1368874"/>
                      </a:moveTo>
                      <a:lnTo>
                        <a:pt x="0" y="1368874"/>
                      </a:lnTo>
                      <a:lnTo>
                        <a:pt x="0" y="288874"/>
                      </a:lnTo>
                      <a:lnTo>
                        <a:pt x="372453" y="288874"/>
                      </a:lnTo>
                      <a:lnTo>
                        <a:pt x="540000" y="0"/>
                      </a:lnTo>
                      <a:lnTo>
                        <a:pt x="707547" y="288874"/>
                      </a:lnTo>
                      <a:lnTo>
                        <a:pt x="1080000" y="28887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889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 dirty="0"/>
                </a:p>
              </p:txBody>
            </p:sp>
          </p:grp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C3043B5-3910-D5DC-B4C5-8FCD12D1B9A8}"/>
                  </a:ext>
                </a:extLst>
              </p:cNvPr>
              <p:cNvSpPr/>
              <p:nvPr/>
            </p:nvSpPr>
            <p:spPr>
              <a:xfrm>
                <a:off x="3850981" y="3748974"/>
                <a:ext cx="586900" cy="586900"/>
              </a:xfrm>
              <a:prstGeom prst="ellipse">
                <a:avLst/>
              </a:prstGeom>
              <a:noFill/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B42B6C2-616B-3125-4A77-C32594D06E64}"/>
                  </a:ext>
                </a:extLst>
              </p:cNvPr>
              <p:cNvSpPr/>
              <p:nvPr/>
            </p:nvSpPr>
            <p:spPr>
              <a:xfrm>
                <a:off x="3971798" y="3811593"/>
                <a:ext cx="3401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400" b="1">
                    <a:solidFill>
                      <a:schemeClr val="bg1"/>
                    </a:solidFill>
                    <a:cs typeface="Arial" pitchFamily="34" charset="0"/>
                  </a:rPr>
                  <a:t>6</a:t>
                </a:r>
                <a:endParaRPr lang="ko-KR" altLang="en-US" sz="2400" dirty="0">
                  <a:cs typeface="Arial" pitchFamily="34" charset="0"/>
                </a:endParaRPr>
              </a:p>
            </p:txBody>
          </p:sp>
        </p:grpSp>
        <p:sp>
          <p:nvSpPr>
            <p:cNvPr id="44" name="Rectangle 30">
              <a:extLst>
                <a:ext uri="{FF2B5EF4-FFF2-40B4-BE49-F238E27FC236}">
                  <a16:creationId xmlns:a16="http://schemas.microsoft.com/office/drawing/2014/main" id="{A11C2AD7-A0F4-4253-A46D-70A5A02D6E17}"/>
                </a:ext>
              </a:extLst>
            </p:cNvPr>
            <p:cNvSpPr/>
            <p:nvPr/>
          </p:nvSpPr>
          <p:spPr>
            <a:xfrm>
              <a:off x="3984617" y="3675315"/>
              <a:ext cx="464493" cy="706051"/>
            </a:xfrm>
            <a:custGeom>
              <a:avLst/>
              <a:gdLst/>
              <a:ahLst/>
              <a:cxnLst/>
              <a:rect l="l" t="t" r="r" b="b"/>
              <a:pathLst>
                <a:path w="3240000" h="3230531">
                  <a:moveTo>
                    <a:pt x="720000" y="2697973"/>
                  </a:moveTo>
                  <a:cubicBezTo>
                    <a:pt x="680235" y="2697973"/>
                    <a:pt x="648000" y="2730208"/>
                    <a:pt x="648000" y="2769973"/>
                  </a:cubicBezTo>
                  <a:cubicBezTo>
                    <a:pt x="648000" y="2809738"/>
                    <a:pt x="680235" y="2841973"/>
                    <a:pt x="720000" y="2841973"/>
                  </a:cubicBezTo>
                  <a:lnTo>
                    <a:pt x="2520000" y="2841973"/>
                  </a:lnTo>
                  <a:cubicBezTo>
                    <a:pt x="2559765" y="2841973"/>
                    <a:pt x="2592000" y="2809738"/>
                    <a:pt x="2592000" y="2769973"/>
                  </a:cubicBezTo>
                  <a:cubicBezTo>
                    <a:pt x="2592000" y="2730208"/>
                    <a:pt x="2559765" y="2697973"/>
                    <a:pt x="2520000" y="2697973"/>
                  </a:cubicBezTo>
                  <a:close/>
                  <a:moveTo>
                    <a:pt x="720000" y="2366733"/>
                  </a:moveTo>
                  <a:cubicBezTo>
                    <a:pt x="680235" y="2366733"/>
                    <a:pt x="648000" y="2398968"/>
                    <a:pt x="648000" y="2438733"/>
                  </a:cubicBezTo>
                  <a:cubicBezTo>
                    <a:pt x="648000" y="2478498"/>
                    <a:pt x="680235" y="2510733"/>
                    <a:pt x="720000" y="2510733"/>
                  </a:cubicBezTo>
                  <a:lnTo>
                    <a:pt x="2520000" y="2510733"/>
                  </a:lnTo>
                  <a:cubicBezTo>
                    <a:pt x="2559765" y="2510733"/>
                    <a:pt x="2592000" y="2478498"/>
                    <a:pt x="2592000" y="2438733"/>
                  </a:cubicBezTo>
                  <a:cubicBezTo>
                    <a:pt x="2592000" y="2398968"/>
                    <a:pt x="2559765" y="2366733"/>
                    <a:pt x="2520000" y="2366733"/>
                  </a:cubicBezTo>
                  <a:close/>
                  <a:moveTo>
                    <a:pt x="720000" y="2035493"/>
                  </a:moveTo>
                  <a:cubicBezTo>
                    <a:pt x="680235" y="2035493"/>
                    <a:pt x="648000" y="2067728"/>
                    <a:pt x="648000" y="2107493"/>
                  </a:cubicBezTo>
                  <a:cubicBezTo>
                    <a:pt x="648000" y="2147258"/>
                    <a:pt x="680235" y="2179493"/>
                    <a:pt x="720000" y="2179493"/>
                  </a:cubicBezTo>
                  <a:lnTo>
                    <a:pt x="2520000" y="2179493"/>
                  </a:lnTo>
                  <a:cubicBezTo>
                    <a:pt x="2559765" y="2179493"/>
                    <a:pt x="2592000" y="2147258"/>
                    <a:pt x="2592000" y="2107493"/>
                  </a:cubicBezTo>
                  <a:cubicBezTo>
                    <a:pt x="2592000" y="2067728"/>
                    <a:pt x="2559765" y="2035493"/>
                    <a:pt x="2520000" y="2035493"/>
                  </a:cubicBezTo>
                  <a:close/>
                  <a:moveTo>
                    <a:pt x="720000" y="1704253"/>
                  </a:moveTo>
                  <a:cubicBezTo>
                    <a:pt x="680235" y="1704253"/>
                    <a:pt x="648000" y="1736488"/>
                    <a:pt x="648000" y="1776253"/>
                  </a:cubicBezTo>
                  <a:cubicBezTo>
                    <a:pt x="648000" y="1816018"/>
                    <a:pt x="680235" y="1848253"/>
                    <a:pt x="720000" y="1848253"/>
                  </a:cubicBezTo>
                  <a:lnTo>
                    <a:pt x="2520000" y="1848253"/>
                  </a:lnTo>
                  <a:cubicBezTo>
                    <a:pt x="2559765" y="1848253"/>
                    <a:pt x="2592000" y="1816018"/>
                    <a:pt x="2592000" y="1776253"/>
                  </a:cubicBezTo>
                  <a:cubicBezTo>
                    <a:pt x="2592000" y="1736488"/>
                    <a:pt x="2559765" y="1704253"/>
                    <a:pt x="2520000" y="1704253"/>
                  </a:cubicBezTo>
                  <a:close/>
                  <a:moveTo>
                    <a:pt x="720000" y="1373013"/>
                  </a:moveTo>
                  <a:cubicBezTo>
                    <a:pt x="680235" y="1373013"/>
                    <a:pt x="648000" y="1405248"/>
                    <a:pt x="648000" y="1445013"/>
                  </a:cubicBezTo>
                  <a:cubicBezTo>
                    <a:pt x="648000" y="1484778"/>
                    <a:pt x="680235" y="1517013"/>
                    <a:pt x="720000" y="1517013"/>
                  </a:cubicBezTo>
                  <a:lnTo>
                    <a:pt x="2520000" y="1517013"/>
                  </a:lnTo>
                  <a:cubicBezTo>
                    <a:pt x="2559765" y="1517013"/>
                    <a:pt x="2592000" y="1484778"/>
                    <a:pt x="2592000" y="1445013"/>
                  </a:cubicBezTo>
                  <a:cubicBezTo>
                    <a:pt x="2592000" y="1405248"/>
                    <a:pt x="2559765" y="1373013"/>
                    <a:pt x="2520000" y="1373013"/>
                  </a:cubicBezTo>
                  <a:close/>
                  <a:moveTo>
                    <a:pt x="720000" y="1041773"/>
                  </a:moveTo>
                  <a:cubicBezTo>
                    <a:pt x="680235" y="1041773"/>
                    <a:pt x="648000" y="1074008"/>
                    <a:pt x="648000" y="1113773"/>
                  </a:cubicBezTo>
                  <a:cubicBezTo>
                    <a:pt x="648000" y="1153538"/>
                    <a:pt x="680235" y="1185773"/>
                    <a:pt x="720000" y="1185773"/>
                  </a:cubicBezTo>
                  <a:lnTo>
                    <a:pt x="2520000" y="1185773"/>
                  </a:lnTo>
                  <a:cubicBezTo>
                    <a:pt x="2559765" y="1185773"/>
                    <a:pt x="2592000" y="1153538"/>
                    <a:pt x="2592000" y="1113773"/>
                  </a:cubicBezTo>
                  <a:cubicBezTo>
                    <a:pt x="2592000" y="1074008"/>
                    <a:pt x="2559765" y="1041773"/>
                    <a:pt x="2520000" y="1041773"/>
                  </a:cubicBezTo>
                  <a:close/>
                  <a:moveTo>
                    <a:pt x="0" y="305988"/>
                  </a:moveTo>
                  <a:lnTo>
                    <a:pt x="181957" y="305988"/>
                  </a:lnTo>
                  <a:lnTo>
                    <a:pt x="181957" y="470032"/>
                  </a:lnTo>
                  <a:cubicBezTo>
                    <a:pt x="181957" y="599267"/>
                    <a:pt x="286722" y="704032"/>
                    <a:pt x="415957" y="704032"/>
                  </a:cubicBezTo>
                  <a:cubicBezTo>
                    <a:pt x="545192" y="704032"/>
                    <a:pt x="649957" y="599267"/>
                    <a:pt x="649957" y="470032"/>
                  </a:cubicBezTo>
                  <a:lnTo>
                    <a:pt x="649957" y="305988"/>
                  </a:lnTo>
                  <a:lnTo>
                    <a:pt x="802357" y="305988"/>
                  </a:lnTo>
                  <a:lnTo>
                    <a:pt x="802357" y="470031"/>
                  </a:lnTo>
                  <a:cubicBezTo>
                    <a:pt x="802357" y="599266"/>
                    <a:pt x="907122" y="704031"/>
                    <a:pt x="1036357" y="704031"/>
                  </a:cubicBezTo>
                  <a:cubicBezTo>
                    <a:pt x="1165592" y="704031"/>
                    <a:pt x="1270357" y="599266"/>
                    <a:pt x="1270357" y="470031"/>
                  </a:cubicBezTo>
                  <a:lnTo>
                    <a:pt x="1270357" y="305988"/>
                  </a:lnTo>
                  <a:lnTo>
                    <a:pt x="1422757" y="305988"/>
                  </a:lnTo>
                  <a:lnTo>
                    <a:pt x="1422757" y="470030"/>
                  </a:lnTo>
                  <a:cubicBezTo>
                    <a:pt x="1422757" y="599265"/>
                    <a:pt x="1527522" y="704030"/>
                    <a:pt x="1656757" y="704030"/>
                  </a:cubicBezTo>
                  <a:cubicBezTo>
                    <a:pt x="1785992" y="704030"/>
                    <a:pt x="1890757" y="599265"/>
                    <a:pt x="1890757" y="470030"/>
                  </a:cubicBezTo>
                  <a:lnTo>
                    <a:pt x="1890757" y="305988"/>
                  </a:lnTo>
                  <a:lnTo>
                    <a:pt x="2043157" y="305988"/>
                  </a:lnTo>
                  <a:lnTo>
                    <a:pt x="2043157" y="470029"/>
                  </a:lnTo>
                  <a:cubicBezTo>
                    <a:pt x="2043157" y="599264"/>
                    <a:pt x="2147922" y="704029"/>
                    <a:pt x="2277157" y="704029"/>
                  </a:cubicBezTo>
                  <a:cubicBezTo>
                    <a:pt x="2406392" y="704029"/>
                    <a:pt x="2511157" y="599264"/>
                    <a:pt x="2511157" y="470029"/>
                  </a:cubicBezTo>
                  <a:lnTo>
                    <a:pt x="2511157" y="305988"/>
                  </a:lnTo>
                  <a:lnTo>
                    <a:pt x="2663557" y="305988"/>
                  </a:lnTo>
                  <a:lnTo>
                    <a:pt x="2663557" y="470028"/>
                  </a:lnTo>
                  <a:cubicBezTo>
                    <a:pt x="2663557" y="599263"/>
                    <a:pt x="2768322" y="704028"/>
                    <a:pt x="2897557" y="704028"/>
                  </a:cubicBezTo>
                  <a:cubicBezTo>
                    <a:pt x="3026792" y="704028"/>
                    <a:pt x="3131557" y="599263"/>
                    <a:pt x="3131557" y="470028"/>
                  </a:cubicBezTo>
                  <a:lnTo>
                    <a:pt x="3131557" y="305988"/>
                  </a:lnTo>
                  <a:lnTo>
                    <a:pt x="3240000" y="305988"/>
                  </a:lnTo>
                  <a:lnTo>
                    <a:pt x="3240000" y="3230531"/>
                  </a:lnTo>
                  <a:lnTo>
                    <a:pt x="0" y="3230531"/>
                  </a:lnTo>
                  <a:close/>
                  <a:moveTo>
                    <a:pt x="415957" y="4"/>
                  </a:moveTo>
                  <a:cubicBezTo>
                    <a:pt x="485545" y="4"/>
                    <a:pt x="541957" y="56416"/>
                    <a:pt x="541957" y="126004"/>
                  </a:cubicBezTo>
                  <a:lnTo>
                    <a:pt x="541957" y="485972"/>
                  </a:lnTo>
                  <a:cubicBezTo>
                    <a:pt x="541957" y="555560"/>
                    <a:pt x="485545" y="611972"/>
                    <a:pt x="415957" y="611972"/>
                  </a:cubicBezTo>
                  <a:cubicBezTo>
                    <a:pt x="346369" y="611972"/>
                    <a:pt x="289957" y="555560"/>
                    <a:pt x="289957" y="485972"/>
                  </a:cubicBezTo>
                  <a:lnTo>
                    <a:pt x="289957" y="126004"/>
                  </a:lnTo>
                  <a:cubicBezTo>
                    <a:pt x="289957" y="56416"/>
                    <a:pt x="346369" y="4"/>
                    <a:pt x="415957" y="4"/>
                  </a:cubicBezTo>
                  <a:close/>
                  <a:moveTo>
                    <a:pt x="1036357" y="3"/>
                  </a:moveTo>
                  <a:cubicBezTo>
                    <a:pt x="1105945" y="3"/>
                    <a:pt x="1162357" y="56415"/>
                    <a:pt x="1162357" y="126003"/>
                  </a:cubicBezTo>
                  <a:lnTo>
                    <a:pt x="1162357" y="485971"/>
                  </a:lnTo>
                  <a:cubicBezTo>
                    <a:pt x="1162357" y="555559"/>
                    <a:pt x="1105945" y="611971"/>
                    <a:pt x="1036357" y="611971"/>
                  </a:cubicBezTo>
                  <a:cubicBezTo>
                    <a:pt x="966769" y="611971"/>
                    <a:pt x="910357" y="555559"/>
                    <a:pt x="910357" y="485971"/>
                  </a:cubicBezTo>
                  <a:lnTo>
                    <a:pt x="910357" y="126003"/>
                  </a:lnTo>
                  <a:cubicBezTo>
                    <a:pt x="910357" y="56415"/>
                    <a:pt x="966769" y="3"/>
                    <a:pt x="1036357" y="3"/>
                  </a:cubicBezTo>
                  <a:close/>
                  <a:moveTo>
                    <a:pt x="1656757" y="2"/>
                  </a:moveTo>
                  <a:cubicBezTo>
                    <a:pt x="1726345" y="2"/>
                    <a:pt x="1782757" y="56414"/>
                    <a:pt x="1782757" y="126002"/>
                  </a:cubicBezTo>
                  <a:lnTo>
                    <a:pt x="1782757" y="485970"/>
                  </a:lnTo>
                  <a:cubicBezTo>
                    <a:pt x="1782757" y="555558"/>
                    <a:pt x="1726345" y="611970"/>
                    <a:pt x="1656757" y="611970"/>
                  </a:cubicBezTo>
                  <a:cubicBezTo>
                    <a:pt x="1587169" y="611970"/>
                    <a:pt x="1530757" y="555558"/>
                    <a:pt x="1530757" y="485970"/>
                  </a:cubicBezTo>
                  <a:lnTo>
                    <a:pt x="1530757" y="126002"/>
                  </a:lnTo>
                  <a:cubicBezTo>
                    <a:pt x="1530757" y="56414"/>
                    <a:pt x="1587169" y="2"/>
                    <a:pt x="1656757" y="2"/>
                  </a:cubicBezTo>
                  <a:close/>
                  <a:moveTo>
                    <a:pt x="2277157" y="1"/>
                  </a:moveTo>
                  <a:cubicBezTo>
                    <a:pt x="2346745" y="1"/>
                    <a:pt x="2403157" y="56413"/>
                    <a:pt x="2403157" y="126001"/>
                  </a:cubicBezTo>
                  <a:lnTo>
                    <a:pt x="2403157" y="485969"/>
                  </a:lnTo>
                  <a:cubicBezTo>
                    <a:pt x="2403157" y="555557"/>
                    <a:pt x="2346745" y="611969"/>
                    <a:pt x="2277157" y="611969"/>
                  </a:cubicBezTo>
                  <a:cubicBezTo>
                    <a:pt x="2207569" y="611969"/>
                    <a:pt x="2151157" y="555557"/>
                    <a:pt x="2151157" y="485969"/>
                  </a:cubicBezTo>
                  <a:lnTo>
                    <a:pt x="2151157" y="126001"/>
                  </a:lnTo>
                  <a:cubicBezTo>
                    <a:pt x="2151157" y="56413"/>
                    <a:pt x="2207569" y="1"/>
                    <a:pt x="2277157" y="1"/>
                  </a:cubicBezTo>
                  <a:close/>
                  <a:moveTo>
                    <a:pt x="2897557" y="0"/>
                  </a:moveTo>
                  <a:cubicBezTo>
                    <a:pt x="2967145" y="0"/>
                    <a:pt x="3023557" y="56412"/>
                    <a:pt x="3023557" y="126000"/>
                  </a:cubicBezTo>
                  <a:lnTo>
                    <a:pt x="3023557" y="485968"/>
                  </a:lnTo>
                  <a:cubicBezTo>
                    <a:pt x="3023557" y="555556"/>
                    <a:pt x="2967145" y="611968"/>
                    <a:pt x="2897557" y="611968"/>
                  </a:cubicBezTo>
                  <a:cubicBezTo>
                    <a:pt x="2827969" y="611968"/>
                    <a:pt x="2771557" y="555556"/>
                    <a:pt x="2771557" y="485968"/>
                  </a:cubicBezTo>
                  <a:lnTo>
                    <a:pt x="2771557" y="126000"/>
                  </a:lnTo>
                  <a:cubicBezTo>
                    <a:pt x="2771557" y="56412"/>
                    <a:pt x="2827969" y="0"/>
                    <a:pt x="2897557" y="0"/>
                  </a:cubicBezTo>
                  <a:close/>
                </a:path>
              </a:pathLst>
            </a:custGeom>
            <a:solidFill>
              <a:srgbClr val="4592E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C4D63E-2058-AFE6-EC69-0202AE03571D}"/>
              </a:ext>
            </a:extLst>
          </p:cNvPr>
          <p:cNvGrpSpPr/>
          <p:nvPr/>
        </p:nvGrpSpPr>
        <p:grpSpPr>
          <a:xfrm>
            <a:off x="1259033" y="2672869"/>
            <a:ext cx="2155752" cy="1100913"/>
            <a:chOff x="1379551" y="2306697"/>
            <a:chExt cx="2155752" cy="110091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76D9739-804A-84AC-D3D7-5367C7AE903B}"/>
                </a:ext>
              </a:extLst>
            </p:cNvPr>
            <p:cNvGrpSpPr/>
            <p:nvPr/>
          </p:nvGrpSpPr>
          <p:grpSpPr>
            <a:xfrm>
              <a:off x="1379551" y="2306697"/>
              <a:ext cx="2155752" cy="1100913"/>
              <a:chOff x="2485165" y="2409366"/>
              <a:chExt cx="2155752" cy="1100913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11DD2AF1-EADC-3D7B-F779-087C39E1A589}"/>
                  </a:ext>
                </a:extLst>
              </p:cNvPr>
              <p:cNvGrpSpPr/>
              <p:nvPr/>
            </p:nvGrpSpPr>
            <p:grpSpPr>
              <a:xfrm>
                <a:off x="2485165" y="2409366"/>
                <a:ext cx="2155752" cy="1100913"/>
                <a:chOff x="1744111" y="2572826"/>
                <a:chExt cx="2421972" cy="1236868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7641CB3F-F4F8-4E69-4A15-465F0A47E5B3}"/>
                    </a:ext>
                  </a:extLst>
                </p:cNvPr>
                <p:cNvSpPr/>
                <p:nvPr/>
              </p:nvSpPr>
              <p:spPr>
                <a:xfrm rot="16200000">
                  <a:off x="3014019" y="2615261"/>
                  <a:ext cx="1152128" cy="11520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  <p:sp>
              <p:nvSpPr>
                <p:cNvPr id="21" name="Isosceles Triangle 1">
                  <a:extLst>
                    <a:ext uri="{FF2B5EF4-FFF2-40B4-BE49-F238E27FC236}">
                      <a16:creationId xmlns:a16="http://schemas.microsoft.com/office/drawing/2014/main" id="{AD70B363-6BEC-4F3A-AC82-97A82DFA3F76}"/>
                    </a:ext>
                  </a:extLst>
                </p:cNvPr>
                <p:cNvSpPr/>
                <p:nvPr/>
              </p:nvSpPr>
              <p:spPr>
                <a:xfrm rot="5400000">
                  <a:off x="1909527" y="2407410"/>
                  <a:ext cx="1236868" cy="1567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0000" h="1368874">
                      <a:moveTo>
                        <a:pt x="1080000" y="1368874"/>
                      </a:moveTo>
                      <a:lnTo>
                        <a:pt x="0" y="1368874"/>
                      </a:lnTo>
                      <a:lnTo>
                        <a:pt x="0" y="288874"/>
                      </a:lnTo>
                      <a:lnTo>
                        <a:pt x="372453" y="288874"/>
                      </a:lnTo>
                      <a:lnTo>
                        <a:pt x="540000" y="0"/>
                      </a:lnTo>
                      <a:lnTo>
                        <a:pt x="707547" y="288874"/>
                      </a:lnTo>
                      <a:lnTo>
                        <a:pt x="1080000" y="28887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889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3266E6D-AEA0-8F61-F950-EF8E4CBF641B}"/>
                  </a:ext>
                </a:extLst>
              </p:cNvPr>
              <p:cNvSpPr/>
              <p:nvPr/>
            </p:nvSpPr>
            <p:spPr>
              <a:xfrm>
                <a:off x="2755568" y="2666371"/>
                <a:ext cx="586900" cy="586900"/>
              </a:xfrm>
              <a:prstGeom prst="ellipse">
                <a:avLst/>
              </a:prstGeom>
              <a:noFill/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BFE19A5-E374-A12A-400F-161E23AA3F3F}"/>
                  </a:ext>
                </a:extLst>
              </p:cNvPr>
              <p:cNvSpPr/>
              <p:nvPr/>
            </p:nvSpPr>
            <p:spPr>
              <a:xfrm>
                <a:off x="2870924" y="2728990"/>
                <a:ext cx="3401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5</a:t>
                </a:r>
                <a:endParaRPr lang="ko-KR" altLang="en-US" sz="2400" dirty="0">
                  <a:cs typeface="Arial" pitchFamily="34" charset="0"/>
                </a:endParaRPr>
              </a:p>
            </p:txBody>
          </p:sp>
        </p:grpSp>
        <p:pic>
          <p:nvPicPr>
            <p:cNvPr id="3" name="Google Shape;95;p7">
              <a:extLst>
                <a:ext uri="{FF2B5EF4-FFF2-40B4-BE49-F238E27FC236}">
                  <a16:creationId xmlns:a16="http://schemas.microsoft.com/office/drawing/2014/main" id="{5B98AAD3-1A34-C4B6-5881-8443D23553E1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78665" b="73542"/>
            <a:stretch/>
          </p:blipFill>
          <p:spPr>
            <a:xfrm>
              <a:off x="2863186" y="2480325"/>
              <a:ext cx="551599" cy="83903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5764F79-1223-E8CB-25E6-0FE205F53BCB}"/>
              </a:ext>
            </a:extLst>
          </p:cNvPr>
          <p:cNvSpPr txBox="1"/>
          <p:nvPr/>
        </p:nvSpPr>
        <p:spPr>
          <a:xfrm>
            <a:off x="3034598" y="1508493"/>
            <a:ext cx="804654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en-MY" dirty="0" err="1">
                <a:solidFill>
                  <a:prstClr val="black"/>
                </a:solidFill>
                <a:latin typeface="Abadi" panose="020B0604020104020204" pitchFamily="34" charset="0"/>
              </a:rPr>
              <a:t>Pemohon</a:t>
            </a:r>
            <a:r>
              <a:rPr lang="en-MY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lang="en-MY" dirty="0" err="1">
                <a:solidFill>
                  <a:prstClr val="black"/>
                </a:solidFill>
                <a:latin typeface="Abadi" panose="020B0604020104020204" pitchFamily="34" charset="0"/>
              </a:rPr>
              <a:t>dibenarkan</a:t>
            </a:r>
            <a:r>
              <a:rPr lang="en-MY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lang="en-MY" dirty="0" err="1">
                <a:solidFill>
                  <a:prstClr val="black"/>
                </a:solidFill>
                <a:latin typeface="Abadi" panose="020B0604020104020204" pitchFamily="34" charset="0"/>
              </a:rPr>
              <a:t>untuk</a:t>
            </a:r>
            <a:r>
              <a:rPr lang="en-MY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lang="en-MY" dirty="0" err="1">
                <a:solidFill>
                  <a:prstClr val="black"/>
                </a:solidFill>
                <a:latin typeface="Abadi" panose="020B0604020104020204" pitchFamily="34" charset="0"/>
              </a:rPr>
              <a:t>mengemukakan</a:t>
            </a:r>
            <a:r>
              <a:rPr lang="en-MY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lang="en-MY" dirty="0" err="1">
                <a:solidFill>
                  <a:prstClr val="black"/>
                </a:solidFill>
                <a:latin typeface="Abadi" panose="020B0604020104020204" pitchFamily="34" charset="0"/>
              </a:rPr>
              <a:t>permohonan</a:t>
            </a:r>
            <a:r>
              <a:rPr lang="en-MY" dirty="0">
                <a:solidFill>
                  <a:prstClr val="black"/>
                </a:solidFill>
                <a:latin typeface="Abadi" panose="020B0604020104020204" pitchFamily="34" charset="0"/>
              </a:rPr>
              <a:t> di </a:t>
            </a:r>
            <a:r>
              <a:rPr lang="en-MY" dirty="0" err="1">
                <a:solidFill>
                  <a:prstClr val="black"/>
                </a:solidFill>
                <a:latin typeface="Abadi" panose="020B0604020104020204" pitchFamily="34" charset="0"/>
              </a:rPr>
              <a:t>dalam</a:t>
            </a:r>
            <a:r>
              <a:rPr lang="en-MY" dirty="0">
                <a:solidFill>
                  <a:prstClr val="black"/>
                </a:solidFill>
                <a:latin typeface="Abadi" panose="020B0604020104020204" pitchFamily="34" charset="0"/>
              </a:rPr>
              <a:t> Bahasa</a:t>
            </a:r>
          </a:p>
          <a:p>
            <a:pPr lvl="0">
              <a:defRPr/>
            </a:pPr>
            <a:r>
              <a:rPr lang="en-MY" dirty="0" err="1">
                <a:solidFill>
                  <a:prstClr val="black"/>
                </a:solidFill>
                <a:latin typeface="Abadi" panose="020B0604020104020204" pitchFamily="34" charset="0"/>
              </a:rPr>
              <a:t>Melayu</a:t>
            </a:r>
            <a:r>
              <a:rPr lang="en-MY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lang="en-MY" dirty="0" err="1">
                <a:solidFill>
                  <a:prstClr val="black"/>
                </a:solidFill>
                <a:latin typeface="Abadi" panose="020B0604020104020204" pitchFamily="34" charset="0"/>
              </a:rPr>
              <a:t>atau</a:t>
            </a:r>
            <a:r>
              <a:rPr lang="en-MY" dirty="0">
                <a:solidFill>
                  <a:prstClr val="black"/>
                </a:solidFill>
                <a:latin typeface="Abadi" panose="020B0604020104020204" pitchFamily="34" charset="0"/>
              </a:rPr>
              <a:t> Bahasa </a:t>
            </a:r>
            <a:r>
              <a:rPr lang="en-MY" dirty="0" err="1">
                <a:solidFill>
                  <a:prstClr val="black"/>
                </a:solidFill>
                <a:latin typeface="Abadi" panose="020B0604020104020204" pitchFamily="34" charset="0"/>
              </a:rPr>
              <a:t>Inggeris</a:t>
            </a:r>
            <a:r>
              <a:rPr lang="en-MY" dirty="0">
                <a:solidFill>
                  <a:prstClr val="black"/>
                </a:solidFill>
                <a:latin typeface="Abadi" panose="020B0604020104020204" pitchFamily="34" charset="0"/>
              </a:rPr>
              <a:t>.</a:t>
            </a:r>
          </a:p>
          <a:p>
            <a:pPr algn="just"/>
            <a:endParaRPr lang="en-MY" dirty="0">
              <a:latin typeface="Abadi" panose="020B06040201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314DBD-4B63-3C9E-D5B8-FCF3DF37C645}"/>
              </a:ext>
            </a:extLst>
          </p:cNvPr>
          <p:cNvSpPr txBox="1"/>
          <p:nvPr/>
        </p:nvSpPr>
        <p:spPr>
          <a:xfrm>
            <a:off x="4640602" y="3847987"/>
            <a:ext cx="6221454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MY" dirty="0" err="1">
                <a:latin typeface="Abadi" panose="020B0604020104020204" pitchFamily="34" charset="0"/>
              </a:rPr>
              <a:t>Permohonan</a:t>
            </a:r>
            <a:r>
              <a:rPr lang="en-MY" dirty="0">
                <a:latin typeface="Abadi" panose="020B0604020104020204" pitchFamily="34" charset="0"/>
              </a:rPr>
              <a:t> AKRI 2024 </a:t>
            </a:r>
            <a:r>
              <a:rPr lang="en-MY" dirty="0" err="1">
                <a:latin typeface="Abadi" panose="020B0604020104020204" pitchFamily="34" charset="0"/>
              </a:rPr>
              <a:t>akan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dibuka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b="1" dirty="0">
                <a:latin typeface="Abadi" panose="020B0604020104020204" pitchFamily="34" charset="0"/>
              </a:rPr>
              <a:t>pada 13 Jun 2024 (Khamis) dan </a:t>
            </a:r>
            <a:r>
              <a:rPr lang="en-MY" b="1" dirty="0" err="1">
                <a:latin typeface="Abadi" panose="020B0604020104020204" pitchFamily="34" charset="0"/>
              </a:rPr>
              <a:t>ditutup</a:t>
            </a:r>
            <a:r>
              <a:rPr lang="en-MY" b="1" dirty="0">
                <a:latin typeface="Abadi" panose="020B0604020104020204" pitchFamily="34" charset="0"/>
              </a:rPr>
              <a:t> pada 12 </a:t>
            </a:r>
            <a:r>
              <a:rPr lang="en-MY" b="1" dirty="0" err="1">
                <a:latin typeface="Abadi" panose="020B0604020104020204" pitchFamily="34" charset="0"/>
              </a:rPr>
              <a:t>Julai</a:t>
            </a:r>
            <a:r>
              <a:rPr lang="en-MY" b="1" dirty="0">
                <a:latin typeface="Abadi" panose="020B0604020104020204" pitchFamily="34" charset="0"/>
              </a:rPr>
              <a:t> 2024 (Jumaat), jam 5.00 </a:t>
            </a:r>
            <a:r>
              <a:rPr lang="en-MY" b="1" dirty="0" err="1">
                <a:latin typeface="Abadi" panose="020B0604020104020204" pitchFamily="34" charset="0"/>
              </a:rPr>
              <a:t>petang</a:t>
            </a:r>
            <a:r>
              <a:rPr lang="en-MY" b="1" dirty="0">
                <a:latin typeface="Abadi" panose="020B0604020104020204" pitchFamily="34" charset="0"/>
              </a:rPr>
              <a:t>. </a:t>
            </a:r>
            <a:r>
              <a:rPr lang="en-MY" dirty="0">
                <a:latin typeface="Abadi" panose="020B0604020104020204" pitchFamily="34" charset="0"/>
              </a:rPr>
              <a:t>Pemohon </a:t>
            </a:r>
            <a:r>
              <a:rPr lang="en-MY" dirty="0" err="1">
                <a:latin typeface="Abadi" panose="020B0604020104020204" pitchFamily="34" charset="0"/>
              </a:rPr>
              <a:t>digalakkan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untuk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menghantar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permohonan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lebih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awal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bagi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mengelakkan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sebarang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kesulitan</a:t>
            </a:r>
            <a:r>
              <a:rPr lang="en-MY" dirty="0">
                <a:latin typeface="Abadi" panose="020B0604020104020204" pitchFamily="34" charset="0"/>
              </a:rPr>
              <a:t>. Sila </a:t>
            </a:r>
            <a:r>
              <a:rPr lang="en-MY" dirty="0" err="1">
                <a:latin typeface="Abadi" panose="020B0604020104020204" pitchFamily="34" charset="0"/>
              </a:rPr>
              <a:t>layari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syarat</a:t>
            </a:r>
            <a:r>
              <a:rPr lang="en-MY" dirty="0">
                <a:latin typeface="Abadi" panose="020B0604020104020204" pitchFamily="34" charset="0"/>
              </a:rPr>
              <a:t> dan </a:t>
            </a:r>
            <a:r>
              <a:rPr lang="en-MY" dirty="0" err="1">
                <a:latin typeface="Abadi" panose="020B0604020104020204" pitchFamily="34" charset="0"/>
              </a:rPr>
              <a:t>peraturan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untuk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semua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kategori</a:t>
            </a:r>
            <a:r>
              <a:rPr lang="en-MY" dirty="0">
                <a:latin typeface="Abadi" panose="020B0604020104020204" pitchFamily="34" charset="0"/>
              </a:rPr>
              <a:t> di </a:t>
            </a:r>
            <a:r>
              <a:rPr lang="en-MY" b="1" u="sng" dirty="0">
                <a:solidFill>
                  <a:schemeClr val="accent1">
                    <a:lumMod val="50000"/>
                  </a:schemeClr>
                </a:solidFill>
                <a:latin typeface="Abadi" panose="020B0604020104020204" pitchFamily="34" charset="0"/>
              </a:rPr>
              <a:t>https://jpt.mohe.gov.my/akri/.</a:t>
            </a:r>
          </a:p>
        </p:txBody>
      </p:sp>
    </p:spTree>
    <p:extLst>
      <p:ext uri="{BB962C8B-B14F-4D97-AF65-F5344CB8AC3E}">
        <p14:creationId xmlns:p14="http://schemas.microsoft.com/office/powerpoint/2010/main" val="224229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6172C43-2E66-492A-A937-94AA5EDB4B21}"/>
              </a:ext>
            </a:extLst>
          </p:cNvPr>
          <p:cNvSpPr/>
          <p:nvPr/>
        </p:nvSpPr>
        <p:spPr>
          <a:xfrm rot="5400000">
            <a:off x="4655300" y="-678697"/>
            <a:ext cx="2881397" cy="12192001"/>
          </a:xfrm>
          <a:prstGeom prst="rect">
            <a:avLst/>
          </a:prstGeom>
          <a:solidFill>
            <a:srgbClr val="06015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2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Google Shape;894;p111"/>
          <p:cNvSpPr/>
          <p:nvPr/>
        </p:nvSpPr>
        <p:spPr>
          <a:xfrm>
            <a:off x="2432360" y="4628551"/>
            <a:ext cx="7475941" cy="205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79" tIns="60923" rIns="121879" bIns="60923" anchor="t" anchorCtr="0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JABATAN PENDIDIKAN TINGGI</a:t>
            </a: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  <a:sym typeface="Century Gothic"/>
              </a:rPr>
              <a:t>KEMENTERIAN PENDIDIKAN TINGGI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No. 2, Menara 2,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Jalan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P5/6,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Presint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5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62200 W.P. Putrajaya</a:t>
            </a:r>
            <a:b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Tx/>
              <a:buNone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BDA942-F52E-0C4A-B1D4-CA814F0D1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CB8F4-B197-4E7A-B735-EEE554607D8A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8700B4-69B3-B8FC-01F6-B0ADB5D57FD5}"/>
              </a:ext>
            </a:extLst>
          </p:cNvPr>
          <p:cNvSpPr txBox="1"/>
          <p:nvPr/>
        </p:nvSpPr>
        <p:spPr>
          <a:xfrm>
            <a:off x="3314014" y="936675"/>
            <a:ext cx="571263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ms-MY" sz="9000" b="0" i="0" u="none" strike="noStrike" kern="1200" cap="none" spc="-8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age Italic" panose="03070502040507070304" pitchFamily="66" charset="0"/>
                <a:ea typeface="Open Sans ExtraBold" panose="020B0906030804020204" pitchFamily="34" charset="0"/>
                <a:cs typeface="Open Sans ExtraBold" panose="020B0906030804020204" pitchFamily="34" charset="0"/>
                <a:sym typeface="Arial"/>
              </a:rPr>
              <a:t>Sekian, Terima Kasih</a:t>
            </a:r>
          </a:p>
        </p:txBody>
      </p:sp>
    </p:spTree>
    <p:extLst>
      <p:ext uri="{BB962C8B-B14F-4D97-AF65-F5344CB8AC3E}">
        <p14:creationId xmlns:p14="http://schemas.microsoft.com/office/powerpoint/2010/main" val="9381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CF4C2DA7-515F-2311-F5A3-BD55F5D708FB}"/>
              </a:ext>
            </a:extLst>
          </p:cNvPr>
          <p:cNvSpPr txBox="1">
            <a:spLocks/>
          </p:cNvSpPr>
          <p:nvPr/>
        </p:nvSpPr>
        <p:spPr>
          <a:xfrm>
            <a:off x="479376" y="2565899"/>
            <a:ext cx="11233248" cy="15867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altLang="en-US" sz="5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DDBA492-2243-1F28-441C-9A09EC5D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5706" y="6429087"/>
            <a:ext cx="446963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MY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 pitchFamily="18" charset="0"/>
            </a:endParaRPr>
          </a:p>
        </p:txBody>
      </p:sp>
      <p:pic>
        <p:nvPicPr>
          <p:cNvPr id="3" name="Picture 2" descr="A trophy with a star on top&#10;&#10;Description automatically generated">
            <a:extLst>
              <a:ext uri="{FF2B5EF4-FFF2-40B4-BE49-F238E27FC236}">
                <a16:creationId xmlns:a16="http://schemas.microsoft.com/office/drawing/2014/main" id="{47559EAE-50C5-DD37-F030-8011D1B658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951" y="486226"/>
            <a:ext cx="4030799" cy="5798979"/>
          </a:xfrm>
          <a:prstGeom prst="rect">
            <a:avLst/>
          </a:prstGeom>
        </p:spPr>
      </p:pic>
      <p:pic>
        <p:nvPicPr>
          <p:cNvPr id="6" name="Picture 5" descr="A trophy on a pedestal&#10;&#10;Description automatically generated">
            <a:extLst>
              <a:ext uri="{FF2B5EF4-FFF2-40B4-BE49-F238E27FC236}">
                <a16:creationId xmlns:a16="http://schemas.microsoft.com/office/drawing/2014/main" id="{0AB63E64-BB77-294A-E29D-B60A06CD32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232" y="1708994"/>
            <a:ext cx="3659865" cy="4879819"/>
          </a:xfrm>
          <a:prstGeom prst="rect">
            <a:avLst/>
          </a:prstGeom>
        </p:spPr>
      </p:pic>
      <p:pic>
        <p:nvPicPr>
          <p:cNvPr id="7" name="Picture 6" descr="A trophy with a star on top&#10;&#10;Description automatically generated">
            <a:extLst>
              <a:ext uri="{FF2B5EF4-FFF2-40B4-BE49-F238E27FC236}">
                <a16:creationId xmlns:a16="http://schemas.microsoft.com/office/drawing/2014/main" id="{08B6A550-7B03-32BB-F2E7-DD63057C5C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048" y="1234475"/>
            <a:ext cx="3778653" cy="5038205"/>
          </a:xfrm>
          <a:prstGeom prst="rect">
            <a:avLst/>
          </a:prstGeom>
        </p:spPr>
      </p:pic>
      <p:sp>
        <p:nvSpPr>
          <p:cNvPr id="9" name="Rectangle 56">
            <a:extLst>
              <a:ext uri="{FF2B5EF4-FFF2-40B4-BE49-F238E27FC236}">
                <a16:creationId xmlns:a16="http://schemas.microsoft.com/office/drawing/2014/main" id="{0A79E3AC-B190-9EE3-6317-D2E6778A93BA}"/>
              </a:ext>
            </a:extLst>
          </p:cNvPr>
          <p:cNvSpPr/>
          <p:nvPr/>
        </p:nvSpPr>
        <p:spPr>
          <a:xfrm rot="10800000" flipH="1">
            <a:off x="250285" y="1485861"/>
            <a:ext cx="7704666" cy="1943100"/>
          </a:xfrm>
          <a:custGeom>
            <a:avLst/>
            <a:gdLst>
              <a:gd name="connsiteX0" fmla="*/ 0 w 5838825"/>
              <a:gd name="connsiteY0" fmla="*/ 0 h 1943100"/>
              <a:gd name="connsiteX1" fmla="*/ 5838825 w 5838825"/>
              <a:gd name="connsiteY1" fmla="*/ 0 h 1943100"/>
              <a:gd name="connsiteX2" fmla="*/ 5838825 w 5838825"/>
              <a:gd name="connsiteY2" fmla="*/ 1943100 h 1943100"/>
              <a:gd name="connsiteX3" fmla="*/ 0 w 5838825"/>
              <a:gd name="connsiteY3" fmla="*/ 1943100 h 1943100"/>
              <a:gd name="connsiteX4" fmla="*/ 0 w 5838825"/>
              <a:gd name="connsiteY4" fmla="*/ 0 h 1943100"/>
              <a:gd name="connsiteX0" fmla="*/ 0 w 5838825"/>
              <a:gd name="connsiteY0" fmla="*/ 0 h 1943100"/>
              <a:gd name="connsiteX1" fmla="*/ 5838825 w 5838825"/>
              <a:gd name="connsiteY1" fmla="*/ 0 h 1943100"/>
              <a:gd name="connsiteX2" fmla="*/ 4895850 w 5838825"/>
              <a:gd name="connsiteY2" fmla="*/ 1933575 h 1943100"/>
              <a:gd name="connsiteX3" fmla="*/ 0 w 5838825"/>
              <a:gd name="connsiteY3" fmla="*/ 1943100 h 1943100"/>
              <a:gd name="connsiteX4" fmla="*/ 0 w 5838825"/>
              <a:gd name="connsiteY4" fmla="*/ 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8825" h="1943100">
                <a:moveTo>
                  <a:pt x="0" y="0"/>
                </a:moveTo>
                <a:lnTo>
                  <a:pt x="5838825" y="0"/>
                </a:lnTo>
                <a:lnTo>
                  <a:pt x="4895850" y="1933575"/>
                </a:lnTo>
                <a:lnTo>
                  <a:pt x="0" y="19431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5000" b="1" i="0" u="none" strike="noStrike" kern="1200" cap="none" spc="0" normalizeH="0" baseline="0" noProof="0" dirty="0">
              <a:ln w="13462">
                <a:solidFill>
                  <a:prstClr val="white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bl" rotWithShape="0">
                  <a:srgbClr val="4472C4"/>
                </a:outerShdw>
              </a:effectLst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29A14E-92B1-340C-3CA4-F16ECCFBC7E9}"/>
              </a:ext>
            </a:extLst>
          </p:cNvPr>
          <p:cNvSpPr txBox="1"/>
          <p:nvPr/>
        </p:nvSpPr>
        <p:spPr>
          <a:xfrm>
            <a:off x="114314" y="1715232"/>
            <a:ext cx="662093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SYARAT UMUM AKRI 2024</a:t>
            </a:r>
          </a:p>
        </p:txBody>
      </p:sp>
    </p:spTree>
    <p:extLst>
      <p:ext uri="{BB962C8B-B14F-4D97-AF65-F5344CB8AC3E}">
        <p14:creationId xmlns:p14="http://schemas.microsoft.com/office/powerpoint/2010/main" val="30831306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18;p3">
            <a:extLst>
              <a:ext uri="{FF2B5EF4-FFF2-40B4-BE49-F238E27FC236}">
                <a16:creationId xmlns:a16="http://schemas.microsoft.com/office/drawing/2014/main" id="{062DA15B-09C9-4091-B12E-000ACC9A0463}"/>
              </a:ext>
            </a:extLst>
          </p:cNvPr>
          <p:cNvGrpSpPr/>
          <p:nvPr/>
        </p:nvGrpSpPr>
        <p:grpSpPr>
          <a:xfrm>
            <a:off x="3918160" y="533972"/>
            <a:ext cx="910608" cy="795982"/>
            <a:chOff x="1" y="0"/>
            <a:chExt cx="931337" cy="827954"/>
          </a:xfrm>
        </p:grpSpPr>
        <p:sp>
          <p:nvSpPr>
            <p:cNvPr id="38" name="Google Shape;19;p3">
              <a:extLst>
                <a:ext uri="{FF2B5EF4-FFF2-40B4-BE49-F238E27FC236}">
                  <a16:creationId xmlns:a16="http://schemas.microsoft.com/office/drawing/2014/main" id="{6E966C53-2958-4260-8517-D29143503641}"/>
                </a:ext>
              </a:extLst>
            </p:cNvPr>
            <p:cNvSpPr/>
            <p:nvPr/>
          </p:nvSpPr>
          <p:spPr>
            <a:xfrm>
              <a:off x="1" y="0"/>
              <a:ext cx="931337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0071FE"/>
                </a:gs>
                <a:gs pos="100000">
                  <a:srgbClr val="324BB3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20;p3">
              <a:extLst>
                <a:ext uri="{FF2B5EF4-FFF2-40B4-BE49-F238E27FC236}">
                  <a16:creationId xmlns:a16="http://schemas.microsoft.com/office/drawing/2014/main" id="{6709B9B9-39E9-4997-8214-5A9BA98FF1A5}"/>
                </a:ext>
              </a:extLst>
            </p:cNvPr>
            <p:cNvSpPr/>
            <p:nvPr/>
          </p:nvSpPr>
          <p:spPr>
            <a:xfrm>
              <a:off x="92474" y="67290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r>
                <a:rPr kumimoji="0" lang="en-MY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badi" panose="020B0604020104020204" pitchFamily="34" charset="0"/>
                  <a:ea typeface="Calibri"/>
                  <a:cs typeface="Calibri"/>
                  <a:sym typeface="Calibri"/>
                </a:rPr>
                <a:t>1</a:t>
              </a:r>
              <a:endParaRPr kumimoji="0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363A67CA-5499-4A13-876D-B82965E7488A}"/>
              </a:ext>
            </a:extLst>
          </p:cNvPr>
          <p:cNvSpPr/>
          <p:nvPr/>
        </p:nvSpPr>
        <p:spPr>
          <a:xfrm>
            <a:off x="479157" y="2483987"/>
            <a:ext cx="2485027" cy="2315258"/>
          </a:xfrm>
          <a:custGeom>
            <a:avLst/>
            <a:gdLst/>
            <a:ahLst/>
            <a:cxnLst/>
            <a:rect l="l" t="t" r="r" b="b"/>
            <a:pathLst>
              <a:path w="21545" h="21583" extrusionOk="0">
                <a:moveTo>
                  <a:pt x="6995" y="63"/>
                </a:moveTo>
                <a:lnTo>
                  <a:pt x="14146" y="3"/>
                </a:lnTo>
                <a:cubicBezTo>
                  <a:pt x="14614" y="-17"/>
                  <a:pt x="15080" y="70"/>
                  <a:pt x="15513" y="259"/>
                </a:cubicBezTo>
                <a:cubicBezTo>
                  <a:pt x="15911" y="433"/>
                  <a:pt x="16274" y="689"/>
                  <a:pt x="16581" y="1012"/>
                </a:cubicBezTo>
                <a:lnTo>
                  <a:pt x="20981" y="8570"/>
                </a:lnTo>
                <a:cubicBezTo>
                  <a:pt x="21329" y="9291"/>
                  <a:pt x="21521" y="10087"/>
                  <a:pt x="21543" y="10898"/>
                </a:cubicBezTo>
                <a:cubicBezTo>
                  <a:pt x="21563" y="11623"/>
                  <a:pt x="21447" y="12346"/>
                  <a:pt x="21201" y="13022"/>
                </a:cubicBezTo>
                <a:lnTo>
                  <a:pt x="17586" y="19473"/>
                </a:lnTo>
                <a:cubicBezTo>
                  <a:pt x="17302" y="20094"/>
                  <a:pt x="16859" y="20615"/>
                  <a:pt x="16309" y="20976"/>
                </a:cubicBezTo>
                <a:cubicBezTo>
                  <a:pt x="15812" y="21302"/>
                  <a:pt x="15246" y="21485"/>
                  <a:pt x="14664" y="21506"/>
                </a:cubicBezTo>
                <a:lnTo>
                  <a:pt x="8109" y="21583"/>
                </a:lnTo>
                <a:cubicBezTo>
                  <a:pt x="7566" y="21505"/>
                  <a:pt x="7036" y="21344"/>
                  <a:pt x="6536" y="21105"/>
                </a:cubicBezTo>
                <a:cubicBezTo>
                  <a:pt x="5994" y="20847"/>
                  <a:pt x="5493" y="20501"/>
                  <a:pt x="5049" y="20079"/>
                </a:cubicBezTo>
                <a:cubicBezTo>
                  <a:pt x="4224" y="18920"/>
                  <a:pt x="3422" y="17744"/>
                  <a:pt x="2641" y="16551"/>
                </a:cubicBezTo>
                <a:cubicBezTo>
                  <a:pt x="1878" y="15383"/>
                  <a:pt x="1136" y="14199"/>
                  <a:pt x="416" y="13000"/>
                </a:cubicBezTo>
                <a:cubicBezTo>
                  <a:pt x="104" y="12388"/>
                  <a:pt x="-37" y="11694"/>
                  <a:pt x="8" y="10999"/>
                </a:cubicBezTo>
                <a:cubicBezTo>
                  <a:pt x="51" y="10343"/>
                  <a:pt x="258" y="9712"/>
                  <a:pt x="607" y="9172"/>
                </a:cubicBezTo>
                <a:lnTo>
                  <a:pt x="4193" y="1765"/>
                </a:lnTo>
                <a:cubicBezTo>
                  <a:pt x="4457" y="1317"/>
                  <a:pt x="4809" y="937"/>
                  <a:pt x="5224" y="650"/>
                </a:cubicBezTo>
                <a:cubicBezTo>
                  <a:pt x="5753" y="283"/>
                  <a:pt x="6366" y="80"/>
                  <a:pt x="699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01600" dist="117707" dir="2013274" rotWithShape="0">
              <a:srgbClr val="000000">
                <a:alpha val="29411"/>
              </a:srgbClr>
            </a:outerShdw>
          </a:effectLst>
        </p:spPr>
        <p:txBody>
          <a:bodyPr spcFirstLastPara="1" wrap="square" lIns="60933" tIns="60933" rIns="60933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" name="Google Shape;21;p3">
            <a:extLst>
              <a:ext uri="{FF2B5EF4-FFF2-40B4-BE49-F238E27FC236}">
                <a16:creationId xmlns:a16="http://schemas.microsoft.com/office/drawing/2014/main" id="{88CD9EEE-0018-4E9F-B95B-E1B0ED078CF8}"/>
              </a:ext>
            </a:extLst>
          </p:cNvPr>
          <p:cNvGrpSpPr/>
          <p:nvPr/>
        </p:nvGrpSpPr>
        <p:grpSpPr>
          <a:xfrm>
            <a:off x="3950863" y="2003176"/>
            <a:ext cx="803737" cy="795982"/>
            <a:chOff x="27792" y="60180"/>
            <a:chExt cx="944942" cy="827954"/>
          </a:xfrm>
        </p:grpSpPr>
        <p:sp>
          <p:nvSpPr>
            <p:cNvPr id="7" name="Google Shape;22;p3">
              <a:extLst>
                <a:ext uri="{FF2B5EF4-FFF2-40B4-BE49-F238E27FC236}">
                  <a16:creationId xmlns:a16="http://schemas.microsoft.com/office/drawing/2014/main" id="{DDF68000-8646-4E5C-9BA3-09248D106E61}"/>
                </a:ext>
              </a:extLst>
            </p:cNvPr>
            <p:cNvSpPr/>
            <p:nvPr/>
          </p:nvSpPr>
          <p:spPr>
            <a:xfrm>
              <a:off x="27792" y="60180"/>
              <a:ext cx="944942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54D55F"/>
                </a:gs>
                <a:gs pos="100000">
                  <a:srgbClr val="42A75D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3;p3">
              <a:extLst>
                <a:ext uri="{FF2B5EF4-FFF2-40B4-BE49-F238E27FC236}">
                  <a16:creationId xmlns:a16="http://schemas.microsoft.com/office/drawing/2014/main" id="{926115A6-3E6B-4481-8E6A-A93A72603F19}"/>
                </a:ext>
              </a:extLst>
            </p:cNvPr>
            <p:cNvSpPr/>
            <p:nvPr/>
          </p:nvSpPr>
          <p:spPr>
            <a:xfrm>
              <a:off x="103802" y="128056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" name="Google Shape;24;p3">
            <a:extLst>
              <a:ext uri="{FF2B5EF4-FFF2-40B4-BE49-F238E27FC236}">
                <a16:creationId xmlns:a16="http://schemas.microsoft.com/office/drawing/2014/main" id="{C24C6688-19D5-49B6-91A7-1CA22B27429C}"/>
              </a:ext>
            </a:extLst>
          </p:cNvPr>
          <p:cNvGrpSpPr/>
          <p:nvPr/>
        </p:nvGrpSpPr>
        <p:grpSpPr>
          <a:xfrm>
            <a:off x="3950571" y="3304595"/>
            <a:ext cx="804320" cy="795982"/>
            <a:chOff x="0" y="0"/>
            <a:chExt cx="904688" cy="827954"/>
          </a:xfrm>
        </p:grpSpPr>
        <p:sp>
          <p:nvSpPr>
            <p:cNvPr id="10" name="Google Shape;25;p3">
              <a:extLst>
                <a:ext uri="{FF2B5EF4-FFF2-40B4-BE49-F238E27FC236}">
                  <a16:creationId xmlns:a16="http://schemas.microsoft.com/office/drawing/2014/main" id="{751EAE3C-03FC-4985-869B-4C1F0DB148FE}"/>
                </a:ext>
              </a:extLst>
            </p:cNvPr>
            <p:cNvSpPr/>
            <p:nvPr/>
          </p:nvSpPr>
          <p:spPr>
            <a:xfrm>
              <a:off x="0" y="0"/>
              <a:ext cx="904688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FAEF12"/>
                </a:gs>
                <a:gs pos="100000">
                  <a:srgbClr val="DFC502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6;p3">
              <a:extLst>
                <a:ext uri="{FF2B5EF4-FFF2-40B4-BE49-F238E27FC236}">
                  <a16:creationId xmlns:a16="http://schemas.microsoft.com/office/drawing/2014/main" id="{B8B06EE7-3A42-4CE7-92F3-CBBC4C945D1C}"/>
                </a:ext>
              </a:extLst>
            </p:cNvPr>
            <p:cNvSpPr/>
            <p:nvPr/>
          </p:nvSpPr>
          <p:spPr>
            <a:xfrm>
              <a:off x="76012" y="57845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" name="Google Shape;27;p3">
            <a:extLst>
              <a:ext uri="{FF2B5EF4-FFF2-40B4-BE49-F238E27FC236}">
                <a16:creationId xmlns:a16="http://schemas.microsoft.com/office/drawing/2014/main" id="{2C5E435D-EF04-4BC9-9C88-FAEC675F0E85}"/>
              </a:ext>
            </a:extLst>
          </p:cNvPr>
          <p:cNvGrpSpPr/>
          <p:nvPr/>
        </p:nvGrpSpPr>
        <p:grpSpPr>
          <a:xfrm>
            <a:off x="3914544" y="4937870"/>
            <a:ext cx="886888" cy="795981"/>
            <a:chOff x="0" y="0"/>
            <a:chExt cx="1023165" cy="827954"/>
          </a:xfrm>
        </p:grpSpPr>
        <p:sp>
          <p:nvSpPr>
            <p:cNvPr id="13" name="Google Shape;28;p3">
              <a:extLst>
                <a:ext uri="{FF2B5EF4-FFF2-40B4-BE49-F238E27FC236}">
                  <a16:creationId xmlns:a16="http://schemas.microsoft.com/office/drawing/2014/main" id="{FDE79114-2A04-4C8B-BBB9-1D570263EE98}"/>
                </a:ext>
              </a:extLst>
            </p:cNvPr>
            <p:cNvSpPr/>
            <p:nvPr/>
          </p:nvSpPr>
          <p:spPr>
            <a:xfrm>
              <a:off x="0" y="0"/>
              <a:ext cx="1023165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FA9713"/>
                </a:gs>
                <a:gs pos="100000">
                  <a:srgbClr val="D68400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29;p3">
              <a:extLst>
                <a:ext uri="{FF2B5EF4-FFF2-40B4-BE49-F238E27FC236}">
                  <a16:creationId xmlns:a16="http://schemas.microsoft.com/office/drawing/2014/main" id="{5C80D002-9858-4A4D-895F-12BB4F877032}"/>
                </a:ext>
              </a:extLst>
            </p:cNvPr>
            <p:cNvSpPr/>
            <p:nvPr/>
          </p:nvSpPr>
          <p:spPr>
            <a:xfrm>
              <a:off x="76012" y="57845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" name="Google Shape;33;p3">
            <a:extLst>
              <a:ext uri="{FF2B5EF4-FFF2-40B4-BE49-F238E27FC236}">
                <a16:creationId xmlns:a16="http://schemas.microsoft.com/office/drawing/2014/main" id="{5711F052-6AA5-4A95-882D-E89AAC62013D}"/>
              </a:ext>
            </a:extLst>
          </p:cNvPr>
          <p:cNvSpPr/>
          <p:nvPr/>
        </p:nvSpPr>
        <p:spPr>
          <a:xfrm>
            <a:off x="-1" y="2146861"/>
            <a:ext cx="3388669" cy="3189000"/>
          </a:xfrm>
          <a:custGeom>
            <a:avLst/>
            <a:gdLst/>
            <a:ahLst/>
            <a:cxnLst/>
            <a:rect l="l" t="t" r="r" b="b"/>
            <a:pathLst>
              <a:path w="21545" h="21583" extrusionOk="0">
                <a:moveTo>
                  <a:pt x="6995" y="63"/>
                </a:moveTo>
                <a:lnTo>
                  <a:pt x="14146" y="3"/>
                </a:lnTo>
                <a:cubicBezTo>
                  <a:pt x="14614" y="-17"/>
                  <a:pt x="15080" y="70"/>
                  <a:pt x="15513" y="259"/>
                </a:cubicBezTo>
                <a:cubicBezTo>
                  <a:pt x="15911" y="433"/>
                  <a:pt x="16274" y="689"/>
                  <a:pt x="16581" y="1012"/>
                </a:cubicBezTo>
                <a:lnTo>
                  <a:pt x="20981" y="8570"/>
                </a:lnTo>
                <a:cubicBezTo>
                  <a:pt x="21329" y="9291"/>
                  <a:pt x="21521" y="10087"/>
                  <a:pt x="21543" y="10898"/>
                </a:cubicBezTo>
                <a:cubicBezTo>
                  <a:pt x="21563" y="11623"/>
                  <a:pt x="21447" y="12346"/>
                  <a:pt x="21201" y="13022"/>
                </a:cubicBezTo>
                <a:lnTo>
                  <a:pt x="17586" y="19473"/>
                </a:lnTo>
                <a:cubicBezTo>
                  <a:pt x="17302" y="20094"/>
                  <a:pt x="16859" y="20615"/>
                  <a:pt x="16309" y="20976"/>
                </a:cubicBezTo>
                <a:cubicBezTo>
                  <a:pt x="15812" y="21302"/>
                  <a:pt x="15246" y="21485"/>
                  <a:pt x="14664" y="21506"/>
                </a:cubicBezTo>
                <a:lnTo>
                  <a:pt x="8109" y="21583"/>
                </a:lnTo>
                <a:cubicBezTo>
                  <a:pt x="7566" y="21505"/>
                  <a:pt x="7036" y="21344"/>
                  <a:pt x="6536" y="21105"/>
                </a:cubicBezTo>
                <a:cubicBezTo>
                  <a:pt x="5994" y="20847"/>
                  <a:pt x="5493" y="20501"/>
                  <a:pt x="5049" y="20079"/>
                </a:cubicBezTo>
                <a:cubicBezTo>
                  <a:pt x="4224" y="18920"/>
                  <a:pt x="3422" y="17744"/>
                  <a:pt x="2641" y="16551"/>
                </a:cubicBezTo>
                <a:cubicBezTo>
                  <a:pt x="1878" y="15383"/>
                  <a:pt x="1136" y="14199"/>
                  <a:pt x="416" y="13000"/>
                </a:cubicBezTo>
                <a:cubicBezTo>
                  <a:pt x="104" y="12388"/>
                  <a:pt x="-37" y="11694"/>
                  <a:pt x="8" y="10999"/>
                </a:cubicBezTo>
                <a:cubicBezTo>
                  <a:pt x="51" y="10343"/>
                  <a:pt x="258" y="9712"/>
                  <a:pt x="607" y="9172"/>
                </a:cubicBezTo>
                <a:lnTo>
                  <a:pt x="4193" y="1765"/>
                </a:lnTo>
                <a:cubicBezTo>
                  <a:pt x="4457" y="1317"/>
                  <a:pt x="4809" y="937"/>
                  <a:pt x="5224" y="650"/>
                </a:cubicBezTo>
                <a:cubicBezTo>
                  <a:pt x="5753" y="283"/>
                  <a:pt x="6366" y="80"/>
                  <a:pt x="6995" y="63"/>
                </a:cubicBezTo>
                <a:close/>
              </a:path>
            </a:pathLst>
          </a:custGeom>
          <a:noFill/>
          <a:ln w="25400" cap="flat" cmpd="sng">
            <a:solidFill>
              <a:srgbClr val="A7A7A7"/>
            </a:solidFill>
            <a:prstDash val="dashDot"/>
            <a:miter lim="400000"/>
            <a:headEnd type="none" w="sm" len="sm"/>
            <a:tailEnd type="none" w="sm" len="sm"/>
          </a:ln>
        </p:spPr>
        <p:txBody>
          <a:bodyPr spcFirstLastPara="1" wrap="square" lIns="60933" tIns="60933" rIns="60933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" name="Google Shape;34;p3">
            <a:extLst>
              <a:ext uri="{FF2B5EF4-FFF2-40B4-BE49-F238E27FC236}">
                <a16:creationId xmlns:a16="http://schemas.microsoft.com/office/drawing/2014/main" id="{74A6EF78-2664-447C-BDE9-3A88F856057B}"/>
              </a:ext>
            </a:extLst>
          </p:cNvPr>
          <p:cNvGrpSpPr/>
          <p:nvPr/>
        </p:nvGrpSpPr>
        <p:grpSpPr>
          <a:xfrm rot="1242207">
            <a:off x="2740412" y="984841"/>
            <a:ext cx="1000052" cy="1762511"/>
            <a:chOff x="0" y="6716"/>
            <a:chExt cx="426464" cy="930841"/>
          </a:xfrm>
        </p:grpSpPr>
        <p:cxnSp>
          <p:nvCxnSpPr>
            <p:cNvPr id="17" name="Google Shape;35;p3">
              <a:extLst>
                <a:ext uri="{FF2B5EF4-FFF2-40B4-BE49-F238E27FC236}">
                  <a16:creationId xmlns:a16="http://schemas.microsoft.com/office/drawing/2014/main" id="{39419B27-7C3A-44AB-B327-EDF8A29F249B}"/>
                </a:ext>
              </a:extLst>
            </p:cNvPr>
            <p:cNvCxnSpPr/>
            <p:nvPr/>
          </p:nvCxnSpPr>
          <p:spPr>
            <a:xfrm rot="10800000" flipH="1">
              <a:off x="80803" y="6716"/>
              <a:ext cx="345661" cy="856890"/>
            </a:xfrm>
            <a:prstGeom prst="straightConnector1">
              <a:avLst/>
            </a:prstGeom>
            <a:noFill/>
            <a:ln w="25400" cap="flat" cmpd="sng">
              <a:solidFill>
                <a:srgbClr val="2E5BCE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18" name="Google Shape;36;p3">
              <a:extLst>
                <a:ext uri="{FF2B5EF4-FFF2-40B4-BE49-F238E27FC236}">
                  <a16:creationId xmlns:a16="http://schemas.microsoft.com/office/drawing/2014/main" id="{BC87B913-1BF0-44D5-8E44-74F45CE24814}"/>
                </a:ext>
              </a:extLst>
            </p:cNvPr>
            <p:cNvSpPr/>
            <p:nvPr/>
          </p:nvSpPr>
          <p:spPr>
            <a:xfrm>
              <a:off x="0" y="769434"/>
              <a:ext cx="168123" cy="168123"/>
            </a:xfrm>
            <a:prstGeom prst="ellipse">
              <a:avLst/>
            </a:prstGeom>
            <a:noFill/>
            <a:ln w="25400" cap="flat" cmpd="sng">
              <a:solidFill>
                <a:srgbClr val="1D9A7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" name="Google Shape;37;p3">
            <a:extLst>
              <a:ext uri="{FF2B5EF4-FFF2-40B4-BE49-F238E27FC236}">
                <a16:creationId xmlns:a16="http://schemas.microsoft.com/office/drawing/2014/main" id="{6CF64570-92BA-4FD7-B0F1-71F543D049FB}"/>
              </a:ext>
            </a:extLst>
          </p:cNvPr>
          <p:cNvGrpSpPr/>
          <p:nvPr/>
        </p:nvGrpSpPr>
        <p:grpSpPr>
          <a:xfrm>
            <a:off x="3072147" y="2745856"/>
            <a:ext cx="936428" cy="603587"/>
            <a:chOff x="0" y="115782"/>
            <a:chExt cx="599471" cy="589360"/>
          </a:xfrm>
        </p:grpSpPr>
        <p:cxnSp>
          <p:nvCxnSpPr>
            <p:cNvPr id="20" name="Google Shape;38;p3">
              <a:extLst>
                <a:ext uri="{FF2B5EF4-FFF2-40B4-BE49-F238E27FC236}">
                  <a16:creationId xmlns:a16="http://schemas.microsoft.com/office/drawing/2014/main" id="{1E13D9E2-723B-4B1A-851A-488A196813AF}"/>
                </a:ext>
              </a:extLst>
            </p:cNvPr>
            <p:cNvCxnSpPr/>
            <p:nvPr/>
          </p:nvCxnSpPr>
          <p:spPr>
            <a:xfrm rot="10800000" flipH="1">
              <a:off x="73168" y="115782"/>
              <a:ext cx="526303" cy="512903"/>
            </a:xfrm>
            <a:prstGeom prst="straightConnector1">
              <a:avLst/>
            </a:prstGeom>
            <a:noFill/>
            <a:ln w="25400" cap="flat" cmpd="sng">
              <a:solidFill>
                <a:srgbClr val="6BB969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1" name="Google Shape;39;p3">
              <a:extLst>
                <a:ext uri="{FF2B5EF4-FFF2-40B4-BE49-F238E27FC236}">
                  <a16:creationId xmlns:a16="http://schemas.microsoft.com/office/drawing/2014/main" id="{7DDA3DAB-EF67-44E6-BF2B-E717EA16BB37}"/>
                </a:ext>
              </a:extLst>
            </p:cNvPr>
            <p:cNvSpPr/>
            <p:nvPr/>
          </p:nvSpPr>
          <p:spPr>
            <a:xfrm>
              <a:off x="0" y="537018"/>
              <a:ext cx="168123" cy="168124"/>
            </a:xfrm>
            <a:prstGeom prst="ellipse">
              <a:avLst/>
            </a:prstGeom>
            <a:noFill/>
            <a:ln w="25400" cap="flat" cmpd="sng">
              <a:solidFill>
                <a:srgbClr val="6BB96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" name="Google Shape;40;p3">
            <a:extLst>
              <a:ext uri="{FF2B5EF4-FFF2-40B4-BE49-F238E27FC236}">
                <a16:creationId xmlns:a16="http://schemas.microsoft.com/office/drawing/2014/main" id="{BDB43326-2502-4367-8101-22DBD888BE0F}"/>
              </a:ext>
            </a:extLst>
          </p:cNvPr>
          <p:cNvGrpSpPr/>
          <p:nvPr/>
        </p:nvGrpSpPr>
        <p:grpSpPr>
          <a:xfrm>
            <a:off x="3292801" y="3609611"/>
            <a:ext cx="769129" cy="216136"/>
            <a:chOff x="0" y="124876"/>
            <a:chExt cx="655136" cy="168124"/>
          </a:xfrm>
        </p:grpSpPr>
        <p:cxnSp>
          <p:nvCxnSpPr>
            <p:cNvPr id="23" name="Google Shape;41;p3">
              <a:extLst>
                <a:ext uri="{FF2B5EF4-FFF2-40B4-BE49-F238E27FC236}">
                  <a16:creationId xmlns:a16="http://schemas.microsoft.com/office/drawing/2014/main" id="{B56B5068-A429-4B3D-9DA8-7294538803E7}"/>
                </a:ext>
              </a:extLst>
            </p:cNvPr>
            <p:cNvCxnSpPr/>
            <p:nvPr/>
          </p:nvCxnSpPr>
          <p:spPr>
            <a:xfrm>
              <a:off x="70177" y="207193"/>
              <a:ext cx="584959" cy="1"/>
            </a:xfrm>
            <a:prstGeom prst="straightConnector1">
              <a:avLst/>
            </a:prstGeom>
            <a:noFill/>
            <a:ln w="25400" cap="flat" cmpd="sng">
              <a:solidFill>
                <a:srgbClr val="FFCF16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4" name="Google Shape;42;p3">
              <a:extLst>
                <a:ext uri="{FF2B5EF4-FFF2-40B4-BE49-F238E27FC236}">
                  <a16:creationId xmlns:a16="http://schemas.microsoft.com/office/drawing/2014/main" id="{8C7B293C-C13B-4B59-B1EB-D5CF74929078}"/>
                </a:ext>
              </a:extLst>
            </p:cNvPr>
            <p:cNvSpPr/>
            <p:nvPr/>
          </p:nvSpPr>
          <p:spPr>
            <a:xfrm>
              <a:off x="0" y="124876"/>
              <a:ext cx="168123" cy="168124"/>
            </a:xfrm>
            <a:prstGeom prst="ellipse">
              <a:avLst/>
            </a:prstGeom>
            <a:noFill/>
            <a:ln w="25400" cap="flat" cmpd="sng">
              <a:solidFill>
                <a:srgbClr val="FFCF1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" name="Google Shape;43;p3">
            <a:extLst>
              <a:ext uri="{FF2B5EF4-FFF2-40B4-BE49-F238E27FC236}">
                <a16:creationId xmlns:a16="http://schemas.microsoft.com/office/drawing/2014/main" id="{A61F19D9-CF76-4F68-8C9F-23106477ED6E}"/>
              </a:ext>
            </a:extLst>
          </p:cNvPr>
          <p:cNvGrpSpPr/>
          <p:nvPr/>
        </p:nvGrpSpPr>
        <p:grpSpPr>
          <a:xfrm>
            <a:off x="3160294" y="4306140"/>
            <a:ext cx="673892" cy="734505"/>
            <a:chOff x="57760" y="0"/>
            <a:chExt cx="574015" cy="571347"/>
          </a:xfrm>
        </p:grpSpPr>
        <p:cxnSp>
          <p:nvCxnSpPr>
            <p:cNvPr id="26" name="Google Shape;44;p3">
              <a:extLst>
                <a:ext uri="{FF2B5EF4-FFF2-40B4-BE49-F238E27FC236}">
                  <a16:creationId xmlns:a16="http://schemas.microsoft.com/office/drawing/2014/main" id="{365552A1-3CC2-4C91-AA4D-2D53F90DFD4F}"/>
                </a:ext>
              </a:extLst>
            </p:cNvPr>
            <p:cNvCxnSpPr/>
            <p:nvPr/>
          </p:nvCxnSpPr>
          <p:spPr>
            <a:xfrm>
              <a:off x="135432" y="72694"/>
              <a:ext cx="496343" cy="498653"/>
            </a:xfrm>
            <a:prstGeom prst="straightConnector1">
              <a:avLst/>
            </a:prstGeom>
            <a:noFill/>
            <a:ln w="25400" cap="flat" cmpd="sng">
              <a:solidFill>
                <a:srgbClr val="DB9235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7" name="Google Shape;45;p3">
              <a:extLst>
                <a:ext uri="{FF2B5EF4-FFF2-40B4-BE49-F238E27FC236}">
                  <a16:creationId xmlns:a16="http://schemas.microsoft.com/office/drawing/2014/main" id="{A74FBF38-1FB9-47F4-B000-CDA2B3CB8FE6}"/>
                </a:ext>
              </a:extLst>
            </p:cNvPr>
            <p:cNvSpPr/>
            <p:nvPr/>
          </p:nvSpPr>
          <p:spPr>
            <a:xfrm>
              <a:off x="57760" y="0"/>
              <a:ext cx="168124" cy="168123"/>
            </a:xfrm>
            <a:prstGeom prst="ellipse">
              <a:avLst/>
            </a:prstGeom>
            <a:noFill/>
            <a:ln w="25400" cap="flat" cmpd="sng">
              <a:solidFill>
                <a:srgbClr val="DB913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8" name="Google Shape;51;p3" descr="icon-pngs-9.jpg copy 5.png">
            <a:extLst>
              <a:ext uri="{FF2B5EF4-FFF2-40B4-BE49-F238E27FC236}">
                <a16:creationId xmlns:a16="http://schemas.microsoft.com/office/drawing/2014/main" id="{A12A37DA-D5AF-4040-8032-65C06F69AA7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7500" r="7499"/>
          <a:stretch/>
        </p:blipFill>
        <p:spPr>
          <a:xfrm>
            <a:off x="1120546" y="3061717"/>
            <a:ext cx="1100993" cy="108247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CE76894-D010-4D83-AD61-C232A6AFDEAC}"/>
              </a:ext>
            </a:extLst>
          </p:cNvPr>
          <p:cNvSpPr txBox="1"/>
          <p:nvPr/>
        </p:nvSpPr>
        <p:spPr>
          <a:xfrm>
            <a:off x="4915608" y="1715354"/>
            <a:ext cx="72763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Penyertaan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permohonan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kategori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individu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atau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berkumpulan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terbuka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kepada</a:t>
            </a:r>
            <a:r>
              <a:rPr lang="en-US" kern="0" dirty="0">
                <a:solidFill>
                  <a:prstClr val="black"/>
                </a:solidFill>
                <a:latin typeface="Abadi" panose="020B0604020104020204" pitchFamily="34" charset="0"/>
              </a:rPr>
              <a:t> s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emua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ahli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akademik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warganegara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dan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bukan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warganegara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yang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berkhidmat</a:t>
            </a:r>
            <a:r>
              <a:rPr lang="en-US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secara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tetap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atau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kontrak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sepenuh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masa di IPT di Malaysia.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9EDC6BC-F6F4-4D64-8ADB-5242E7193097}"/>
              </a:ext>
            </a:extLst>
          </p:cNvPr>
          <p:cNvSpPr txBox="1"/>
          <p:nvPr/>
        </p:nvSpPr>
        <p:spPr>
          <a:xfrm>
            <a:off x="4915608" y="4969868"/>
            <a:ext cx="72763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Penganjur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,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Urusetia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, Ahli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Jawatankuasa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Induk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dan Ahli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Jawatankuasa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Pemilih</a:t>
            </a:r>
            <a:r>
              <a:rPr lang="en-US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AKRI 2024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tidak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boleh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memohon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atau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menjadi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ahli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kumpulan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yang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menyertai</a:t>
            </a:r>
            <a:r>
              <a:rPr lang="en-US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AKRI 2024.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D752182-1EB8-4A52-8DA9-C3808379BE12}"/>
              </a:ext>
            </a:extLst>
          </p:cNvPr>
          <p:cNvSpPr txBox="1"/>
          <p:nvPr/>
        </p:nvSpPr>
        <p:spPr>
          <a:xfrm>
            <a:off x="4869322" y="538523"/>
            <a:ext cx="73226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Permohonan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adalah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terbuka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kepada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semua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Institusi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Pendidikan Tinggi (IPT)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dalam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negara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termasuk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Universiti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Awam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(UA),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Institusi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Pendidikan Tinggi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Swasta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(IPTS),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Politeknik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dan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Kolej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Komuniti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FD626B-D887-419F-A417-368F2D067A42}"/>
              </a:ext>
            </a:extLst>
          </p:cNvPr>
          <p:cNvSpPr txBox="1"/>
          <p:nvPr/>
        </p:nvSpPr>
        <p:spPr>
          <a:xfrm>
            <a:off x="4915608" y="3040537"/>
            <a:ext cx="727639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Penyertaan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untuk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empat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(4)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kategori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utama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adalah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seperti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berikut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: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  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.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Kurikulum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Program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Pengajian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Inovatif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adalah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secara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institusi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  ii.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Pengajaran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Transformatif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 iii.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Pentaksiran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Alternatif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 iv.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Pengalaman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Pembelajaran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Imersif</a:t>
            </a:r>
            <a:endParaRPr lang="en-US" b="1" kern="0" dirty="0">
              <a:solidFill>
                <a:prstClr val="black"/>
              </a:solidFill>
              <a:latin typeface="Abadi" panose="020B0604020104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CB8F4-B197-4E7A-B735-EEE554607D8A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3FDFCF-FB05-93DB-C03E-BF4D4552FF53}"/>
              </a:ext>
            </a:extLst>
          </p:cNvPr>
          <p:cNvSpPr txBox="1"/>
          <p:nvPr/>
        </p:nvSpPr>
        <p:spPr>
          <a:xfrm>
            <a:off x="4070941" y="2158625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lang="en-MY" sz="2400" b="1" dirty="0">
                <a:solidFill>
                  <a:prstClr val="black"/>
                </a:solidFill>
                <a:latin typeface="Abadi" panose="020B0604020104020204" pitchFamily="34" charset="0"/>
                <a:ea typeface="Calibri"/>
                <a:cs typeface="Calibri"/>
                <a:sym typeface="Calibri"/>
              </a:rPr>
              <a:t>2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75F4D4B-BA33-1D08-2460-57B729A8C8B9}"/>
              </a:ext>
            </a:extLst>
          </p:cNvPr>
          <p:cNvSpPr txBox="1"/>
          <p:nvPr/>
        </p:nvSpPr>
        <p:spPr>
          <a:xfrm>
            <a:off x="4061930" y="3450267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lang="en-MY" sz="2400" b="1" dirty="0">
                <a:solidFill>
                  <a:prstClr val="black"/>
                </a:solidFill>
                <a:latin typeface="Abadi" panose="020B0604020104020204" pitchFamily="34" charset="0"/>
                <a:ea typeface="Calibri"/>
                <a:cs typeface="Calibri"/>
                <a:sym typeface="Calibri"/>
              </a:rPr>
              <a:t>3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F86CC22-D939-CE6E-DB44-3D307A84687A}"/>
              </a:ext>
            </a:extLst>
          </p:cNvPr>
          <p:cNvSpPr txBox="1"/>
          <p:nvPr/>
        </p:nvSpPr>
        <p:spPr>
          <a:xfrm>
            <a:off x="4013053" y="5071862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lang="en-MY" sz="2400" b="1" dirty="0">
                <a:solidFill>
                  <a:prstClr val="black"/>
                </a:solidFill>
                <a:latin typeface="Abadi" panose="020B0604020104020204" pitchFamily="34" charset="0"/>
                <a:ea typeface="Calibri"/>
                <a:cs typeface="Calibri"/>
                <a:sym typeface="Calibri"/>
              </a:rPr>
              <a:t>4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20E734D2-FC1C-DE28-246D-1B21760F06F4}"/>
              </a:ext>
            </a:extLst>
          </p:cNvPr>
          <p:cNvSpPr/>
          <p:nvPr/>
        </p:nvSpPr>
        <p:spPr>
          <a:xfrm>
            <a:off x="8864083" y="3681589"/>
            <a:ext cx="223934" cy="718004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MY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0B6E561-59A7-62E6-905C-4F7CC7D0C6F1}"/>
              </a:ext>
            </a:extLst>
          </p:cNvPr>
          <p:cNvSpPr/>
          <p:nvPr/>
        </p:nvSpPr>
        <p:spPr>
          <a:xfrm>
            <a:off x="9209314" y="3681589"/>
            <a:ext cx="2906485" cy="802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Penyertaan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adalah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secara</a:t>
            </a:r>
            <a:endParaRPr kumimoji="0" lang="en-US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individu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atau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berkumpulan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7112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18;p3">
            <a:extLst>
              <a:ext uri="{FF2B5EF4-FFF2-40B4-BE49-F238E27FC236}">
                <a16:creationId xmlns:a16="http://schemas.microsoft.com/office/drawing/2014/main" id="{062DA15B-09C9-4091-B12E-000ACC9A0463}"/>
              </a:ext>
            </a:extLst>
          </p:cNvPr>
          <p:cNvGrpSpPr/>
          <p:nvPr/>
        </p:nvGrpSpPr>
        <p:grpSpPr>
          <a:xfrm>
            <a:off x="4038326" y="340246"/>
            <a:ext cx="873072" cy="718698"/>
            <a:chOff x="1" y="0"/>
            <a:chExt cx="931337" cy="827954"/>
          </a:xfrm>
        </p:grpSpPr>
        <p:sp>
          <p:nvSpPr>
            <p:cNvPr id="38" name="Google Shape;19;p3">
              <a:extLst>
                <a:ext uri="{FF2B5EF4-FFF2-40B4-BE49-F238E27FC236}">
                  <a16:creationId xmlns:a16="http://schemas.microsoft.com/office/drawing/2014/main" id="{6E966C53-2958-4260-8517-D29143503641}"/>
                </a:ext>
              </a:extLst>
            </p:cNvPr>
            <p:cNvSpPr/>
            <p:nvPr/>
          </p:nvSpPr>
          <p:spPr>
            <a:xfrm>
              <a:off x="1" y="0"/>
              <a:ext cx="931337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0071FE"/>
                </a:gs>
                <a:gs pos="100000">
                  <a:srgbClr val="324BB3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20;p3">
              <a:extLst>
                <a:ext uri="{FF2B5EF4-FFF2-40B4-BE49-F238E27FC236}">
                  <a16:creationId xmlns:a16="http://schemas.microsoft.com/office/drawing/2014/main" id="{6709B9B9-39E9-4997-8214-5A9BA98FF1A5}"/>
                </a:ext>
              </a:extLst>
            </p:cNvPr>
            <p:cNvSpPr/>
            <p:nvPr/>
          </p:nvSpPr>
          <p:spPr>
            <a:xfrm>
              <a:off x="76012" y="57845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363A67CA-5499-4A13-876D-B82965E7488A}"/>
              </a:ext>
            </a:extLst>
          </p:cNvPr>
          <p:cNvSpPr/>
          <p:nvPr/>
        </p:nvSpPr>
        <p:spPr>
          <a:xfrm>
            <a:off x="581798" y="2232062"/>
            <a:ext cx="2589129" cy="2315258"/>
          </a:xfrm>
          <a:custGeom>
            <a:avLst/>
            <a:gdLst/>
            <a:ahLst/>
            <a:cxnLst/>
            <a:rect l="l" t="t" r="r" b="b"/>
            <a:pathLst>
              <a:path w="21545" h="21583" extrusionOk="0">
                <a:moveTo>
                  <a:pt x="6995" y="63"/>
                </a:moveTo>
                <a:lnTo>
                  <a:pt x="14146" y="3"/>
                </a:lnTo>
                <a:cubicBezTo>
                  <a:pt x="14614" y="-17"/>
                  <a:pt x="15080" y="70"/>
                  <a:pt x="15513" y="259"/>
                </a:cubicBezTo>
                <a:cubicBezTo>
                  <a:pt x="15911" y="433"/>
                  <a:pt x="16274" y="689"/>
                  <a:pt x="16581" y="1012"/>
                </a:cubicBezTo>
                <a:lnTo>
                  <a:pt x="20981" y="8570"/>
                </a:lnTo>
                <a:cubicBezTo>
                  <a:pt x="21329" y="9291"/>
                  <a:pt x="21521" y="10087"/>
                  <a:pt x="21543" y="10898"/>
                </a:cubicBezTo>
                <a:cubicBezTo>
                  <a:pt x="21563" y="11623"/>
                  <a:pt x="21447" y="12346"/>
                  <a:pt x="21201" y="13022"/>
                </a:cubicBezTo>
                <a:lnTo>
                  <a:pt x="17586" y="19473"/>
                </a:lnTo>
                <a:cubicBezTo>
                  <a:pt x="17302" y="20094"/>
                  <a:pt x="16859" y="20615"/>
                  <a:pt x="16309" y="20976"/>
                </a:cubicBezTo>
                <a:cubicBezTo>
                  <a:pt x="15812" y="21302"/>
                  <a:pt x="15246" y="21485"/>
                  <a:pt x="14664" y="21506"/>
                </a:cubicBezTo>
                <a:lnTo>
                  <a:pt x="8109" y="21583"/>
                </a:lnTo>
                <a:cubicBezTo>
                  <a:pt x="7566" y="21505"/>
                  <a:pt x="7036" y="21344"/>
                  <a:pt x="6536" y="21105"/>
                </a:cubicBezTo>
                <a:cubicBezTo>
                  <a:pt x="5994" y="20847"/>
                  <a:pt x="5493" y="20501"/>
                  <a:pt x="5049" y="20079"/>
                </a:cubicBezTo>
                <a:cubicBezTo>
                  <a:pt x="4224" y="18920"/>
                  <a:pt x="3422" y="17744"/>
                  <a:pt x="2641" y="16551"/>
                </a:cubicBezTo>
                <a:cubicBezTo>
                  <a:pt x="1878" y="15383"/>
                  <a:pt x="1136" y="14199"/>
                  <a:pt x="416" y="13000"/>
                </a:cubicBezTo>
                <a:cubicBezTo>
                  <a:pt x="104" y="12388"/>
                  <a:pt x="-37" y="11694"/>
                  <a:pt x="8" y="10999"/>
                </a:cubicBezTo>
                <a:cubicBezTo>
                  <a:pt x="51" y="10343"/>
                  <a:pt x="258" y="9712"/>
                  <a:pt x="607" y="9172"/>
                </a:cubicBezTo>
                <a:lnTo>
                  <a:pt x="4193" y="1765"/>
                </a:lnTo>
                <a:cubicBezTo>
                  <a:pt x="4457" y="1317"/>
                  <a:pt x="4809" y="937"/>
                  <a:pt x="5224" y="650"/>
                </a:cubicBezTo>
                <a:cubicBezTo>
                  <a:pt x="5753" y="283"/>
                  <a:pt x="6366" y="80"/>
                  <a:pt x="699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01600" dist="117707" dir="2013274" rotWithShape="0">
              <a:srgbClr val="000000">
                <a:alpha val="29411"/>
              </a:srgbClr>
            </a:outerShdw>
          </a:effectLst>
        </p:spPr>
        <p:txBody>
          <a:bodyPr spcFirstLastPara="1" wrap="square" lIns="60933" tIns="60933" rIns="60933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" name="Google Shape;21;p3">
            <a:extLst>
              <a:ext uri="{FF2B5EF4-FFF2-40B4-BE49-F238E27FC236}">
                <a16:creationId xmlns:a16="http://schemas.microsoft.com/office/drawing/2014/main" id="{88CD9EEE-0018-4E9F-B95B-E1B0ED078CF8}"/>
              </a:ext>
            </a:extLst>
          </p:cNvPr>
          <p:cNvGrpSpPr/>
          <p:nvPr/>
        </p:nvGrpSpPr>
        <p:grpSpPr>
          <a:xfrm>
            <a:off x="4038325" y="1764335"/>
            <a:ext cx="930137" cy="772944"/>
            <a:chOff x="27792" y="60180"/>
            <a:chExt cx="944942" cy="827954"/>
          </a:xfrm>
        </p:grpSpPr>
        <p:sp>
          <p:nvSpPr>
            <p:cNvPr id="7" name="Google Shape;22;p3">
              <a:extLst>
                <a:ext uri="{FF2B5EF4-FFF2-40B4-BE49-F238E27FC236}">
                  <a16:creationId xmlns:a16="http://schemas.microsoft.com/office/drawing/2014/main" id="{DDF68000-8646-4E5C-9BA3-09248D106E61}"/>
                </a:ext>
              </a:extLst>
            </p:cNvPr>
            <p:cNvSpPr/>
            <p:nvPr/>
          </p:nvSpPr>
          <p:spPr>
            <a:xfrm>
              <a:off x="27792" y="60180"/>
              <a:ext cx="944942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54D55F"/>
                </a:gs>
                <a:gs pos="100000">
                  <a:srgbClr val="42A75D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3;p3">
              <a:extLst>
                <a:ext uri="{FF2B5EF4-FFF2-40B4-BE49-F238E27FC236}">
                  <a16:creationId xmlns:a16="http://schemas.microsoft.com/office/drawing/2014/main" id="{926115A6-3E6B-4481-8E6A-A93A72603F19}"/>
                </a:ext>
              </a:extLst>
            </p:cNvPr>
            <p:cNvSpPr/>
            <p:nvPr/>
          </p:nvSpPr>
          <p:spPr>
            <a:xfrm>
              <a:off x="103802" y="128056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" name="Google Shape;24;p3">
            <a:extLst>
              <a:ext uri="{FF2B5EF4-FFF2-40B4-BE49-F238E27FC236}">
                <a16:creationId xmlns:a16="http://schemas.microsoft.com/office/drawing/2014/main" id="{C24C6688-19D5-49B6-91A7-1CA22B27429C}"/>
              </a:ext>
            </a:extLst>
          </p:cNvPr>
          <p:cNvGrpSpPr/>
          <p:nvPr/>
        </p:nvGrpSpPr>
        <p:grpSpPr>
          <a:xfrm>
            <a:off x="4110022" y="3141663"/>
            <a:ext cx="924041" cy="833964"/>
            <a:chOff x="0" y="0"/>
            <a:chExt cx="904688" cy="827954"/>
          </a:xfrm>
        </p:grpSpPr>
        <p:sp>
          <p:nvSpPr>
            <p:cNvPr id="10" name="Google Shape;25;p3">
              <a:extLst>
                <a:ext uri="{FF2B5EF4-FFF2-40B4-BE49-F238E27FC236}">
                  <a16:creationId xmlns:a16="http://schemas.microsoft.com/office/drawing/2014/main" id="{751EAE3C-03FC-4985-869B-4C1F0DB148FE}"/>
                </a:ext>
              </a:extLst>
            </p:cNvPr>
            <p:cNvSpPr/>
            <p:nvPr/>
          </p:nvSpPr>
          <p:spPr>
            <a:xfrm>
              <a:off x="0" y="0"/>
              <a:ext cx="904688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FAEF12"/>
                </a:gs>
                <a:gs pos="100000">
                  <a:srgbClr val="DFC502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6;p3">
              <a:extLst>
                <a:ext uri="{FF2B5EF4-FFF2-40B4-BE49-F238E27FC236}">
                  <a16:creationId xmlns:a16="http://schemas.microsoft.com/office/drawing/2014/main" id="{B8B06EE7-3A42-4CE7-92F3-CBBC4C945D1C}"/>
                </a:ext>
              </a:extLst>
            </p:cNvPr>
            <p:cNvSpPr/>
            <p:nvPr/>
          </p:nvSpPr>
          <p:spPr>
            <a:xfrm>
              <a:off x="76012" y="57845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" name="Google Shape;27;p3">
            <a:extLst>
              <a:ext uri="{FF2B5EF4-FFF2-40B4-BE49-F238E27FC236}">
                <a16:creationId xmlns:a16="http://schemas.microsoft.com/office/drawing/2014/main" id="{2C5E435D-EF04-4BC9-9C88-FAEC675F0E85}"/>
              </a:ext>
            </a:extLst>
          </p:cNvPr>
          <p:cNvGrpSpPr/>
          <p:nvPr/>
        </p:nvGrpSpPr>
        <p:grpSpPr>
          <a:xfrm>
            <a:off x="4132592" y="4716175"/>
            <a:ext cx="924042" cy="795981"/>
            <a:chOff x="0" y="0"/>
            <a:chExt cx="1023165" cy="827954"/>
          </a:xfrm>
        </p:grpSpPr>
        <p:sp>
          <p:nvSpPr>
            <p:cNvPr id="13" name="Google Shape;28;p3">
              <a:extLst>
                <a:ext uri="{FF2B5EF4-FFF2-40B4-BE49-F238E27FC236}">
                  <a16:creationId xmlns:a16="http://schemas.microsoft.com/office/drawing/2014/main" id="{FDE79114-2A04-4C8B-BBB9-1D570263EE98}"/>
                </a:ext>
              </a:extLst>
            </p:cNvPr>
            <p:cNvSpPr/>
            <p:nvPr/>
          </p:nvSpPr>
          <p:spPr>
            <a:xfrm>
              <a:off x="0" y="0"/>
              <a:ext cx="1023165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FA9713"/>
                </a:gs>
                <a:gs pos="100000">
                  <a:srgbClr val="D68400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29;p3">
              <a:extLst>
                <a:ext uri="{FF2B5EF4-FFF2-40B4-BE49-F238E27FC236}">
                  <a16:creationId xmlns:a16="http://schemas.microsoft.com/office/drawing/2014/main" id="{5C80D002-9858-4A4D-895F-12BB4F877032}"/>
                </a:ext>
              </a:extLst>
            </p:cNvPr>
            <p:cNvSpPr/>
            <p:nvPr/>
          </p:nvSpPr>
          <p:spPr>
            <a:xfrm>
              <a:off x="76012" y="57845"/>
              <a:ext cx="874509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" name="Google Shape;33;p3">
            <a:extLst>
              <a:ext uri="{FF2B5EF4-FFF2-40B4-BE49-F238E27FC236}">
                <a16:creationId xmlns:a16="http://schemas.microsoft.com/office/drawing/2014/main" id="{5711F052-6AA5-4A95-882D-E89AAC62013D}"/>
              </a:ext>
            </a:extLst>
          </p:cNvPr>
          <p:cNvSpPr/>
          <p:nvPr/>
        </p:nvSpPr>
        <p:spPr>
          <a:xfrm>
            <a:off x="2" y="1894936"/>
            <a:ext cx="3637565" cy="3189000"/>
          </a:xfrm>
          <a:custGeom>
            <a:avLst/>
            <a:gdLst/>
            <a:ahLst/>
            <a:cxnLst/>
            <a:rect l="l" t="t" r="r" b="b"/>
            <a:pathLst>
              <a:path w="21545" h="21583" extrusionOk="0">
                <a:moveTo>
                  <a:pt x="6995" y="63"/>
                </a:moveTo>
                <a:lnTo>
                  <a:pt x="14146" y="3"/>
                </a:lnTo>
                <a:cubicBezTo>
                  <a:pt x="14614" y="-17"/>
                  <a:pt x="15080" y="70"/>
                  <a:pt x="15513" y="259"/>
                </a:cubicBezTo>
                <a:cubicBezTo>
                  <a:pt x="15911" y="433"/>
                  <a:pt x="16274" y="689"/>
                  <a:pt x="16581" y="1012"/>
                </a:cubicBezTo>
                <a:lnTo>
                  <a:pt x="20981" y="8570"/>
                </a:lnTo>
                <a:cubicBezTo>
                  <a:pt x="21329" y="9291"/>
                  <a:pt x="21521" y="10087"/>
                  <a:pt x="21543" y="10898"/>
                </a:cubicBezTo>
                <a:cubicBezTo>
                  <a:pt x="21563" y="11623"/>
                  <a:pt x="21447" y="12346"/>
                  <a:pt x="21201" y="13022"/>
                </a:cubicBezTo>
                <a:lnTo>
                  <a:pt x="17586" y="19473"/>
                </a:lnTo>
                <a:cubicBezTo>
                  <a:pt x="17302" y="20094"/>
                  <a:pt x="16859" y="20615"/>
                  <a:pt x="16309" y="20976"/>
                </a:cubicBezTo>
                <a:cubicBezTo>
                  <a:pt x="15812" y="21302"/>
                  <a:pt x="15246" y="21485"/>
                  <a:pt x="14664" y="21506"/>
                </a:cubicBezTo>
                <a:lnTo>
                  <a:pt x="8109" y="21583"/>
                </a:lnTo>
                <a:cubicBezTo>
                  <a:pt x="7566" y="21505"/>
                  <a:pt x="7036" y="21344"/>
                  <a:pt x="6536" y="21105"/>
                </a:cubicBezTo>
                <a:cubicBezTo>
                  <a:pt x="5994" y="20847"/>
                  <a:pt x="5493" y="20501"/>
                  <a:pt x="5049" y="20079"/>
                </a:cubicBezTo>
                <a:cubicBezTo>
                  <a:pt x="4224" y="18920"/>
                  <a:pt x="3422" y="17744"/>
                  <a:pt x="2641" y="16551"/>
                </a:cubicBezTo>
                <a:cubicBezTo>
                  <a:pt x="1878" y="15383"/>
                  <a:pt x="1136" y="14199"/>
                  <a:pt x="416" y="13000"/>
                </a:cubicBezTo>
                <a:cubicBezTo>
                  <a:pt x="104" y="12388"/>
                  <a:pt x="-37" y="11694"/>
                  <a:pt x="8" y="10999"/>
                </a:cubicBezTo>
                <a:cubicBezTo>
                  <a:pt x="51" y="10343"/>
                  <a:pt x="258" y="9712"/>
                  <a:pt x="607" y="9172"/>
                </a:cubicBezTo>
                <a:lnTo>
                  <a:pt x="4193" y="1765"/>
                </a:lnTo>
                <a:cubicBezTo>
                  <a:pt x="4457" y="1317"/>
                  <a:pt x="4809" y="937"/>
                  <a:pt x="5224" y="650"/>
                </a:cubicBezTo>
                <a:cubicBezTo>
                  <a:pt x="5753" y="283"/>
                  <a:pt x="6366" y="80"/>
                  <a:pt x="6995" y="63"/>
                </a:cubicBezTo>
                <a:close/>
              </a:path>
            </a:pathLst>
          </a:custGeom>
          <a:noFill/>
          <a:ln w="25400" cap="flat" cmpd="sng">
            <a:solidFill>
              <a:srgbClr val="A7A7A7"/>
            </a:solidFill>
            <a:prstDash val="dashDot"/>
            <a:miter lim="400000"/>
            <a:headEnd type="none" w="sm" len="sm"/>
            <a:tailEnd type="none" w="sm" len="sm"/>
          </a:ln>
        </p:spPr>
        <p:txBody>
          <a:bodyPr spcFirstLastPara="1" wrap="square" lIns="60933" tIns="60933" rIns="60933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" name="Google Shape;34;p3">
            <a:extLst>
              <a:ext uri="{FF2B5EF4-FFF2-40B4-BE49-F238E27FC236}">
                <a16:creationId xmlns:a16="http://schemas.microsoft.com/office/drawing/2014/main" id="{74A6EF78-2664-447C-BDE9-3A88F856057B}"/>
              </a:ext>
            </a:extLst>
          </p:cNvPr>
          <p:cNvGrpSpPr/>
          <p:nvPr/>
        </p:nvGrpSpPr>
        <p:grpSpPr>
          <a:xfrm rot="1242207">
            <a:off x="2841701" y="740321"/>
            <a:ext cx="1041946" cy="1762511"/>
            <a:chOff x="0" y="6716"/>
            <a:chExt cx="426464" cy="930841"/>
          </a:xfrm>
        </p:grpSpPr>
        <p:cxnSp>
          <p:nvCxnSpPr>
            <p:cNvPr id="17" name="Google Shape;35;p3">
              <a:extLst>
                <a:ext uri="{FF2B5EF4-FFF2-40B4-BE49-F238E27FC236}">
                  <a16:creationId xmlns:a16="http://schemas.microsoft.com/office/drawing/2014/main" id="{39419B27-7C3A-44AB-B327-EDF8A29F249B}"/>
                </a:ext>
              </a:extLst>
            </p:cNvPr>
            <p:cNvCxnSpPr/>
            <p:nvPr/>
          </p:nvCxnSpPr>
          <p:spPr>
            <a:xfrm rot="10800000" flipH="1">
              <a:off x="80803" y="6716"/>
              <a:ext cx="345661" cy="856890"/>
            </a:xfrm>
            <a:prstGeom prst="straightConnector1">
              <a:avLst/>
            </a:prstGeom>
            <a:noFill/>
            <a:ln w="25400" cap="flat" cmpd="sng">
              <a:solidFill>
                <a:srgbClr val="2E5BCE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18" name="Google Shape;36;p3">
              <a:extLst>
                <a:ext uri="{FF2B5EF4-FFF2-40B4-BE49-F238E27FC236}">
                  <a16:creationId xmlns:a16="http://schemas.microsoft.com/office/drawing/2014/main" id="{BC87B913-1BF0-44D5-8E44-74F45CE24814}"/>
                </a:ext>
              </a:extLst>
            </p:cNvPr>
            <p:cNvSpPr/>
            <p:nvPr/>
          </p:nvSpPr>
          <p:spPr>
            <a:xfrm>
              <a:off x="0" y="769434"/>
              <a:ext cx="168123" cy="168123"/>
            </a:xfrm>
            <a:prstGeom prst="ellipse">
              <a:avLst/>
            </a:prstGeom>
            <a:noFill/>
            <a:ln w="25400" cap="flat" cmpd="sng">
              <a:solidFill>
                <a:srgbClr val="1D9A7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" name="Google Shape;37;p3">
            <a:extLst>
              <a:ext uri="{FF2B5EF4-FFF2-40B4-BE49-F238E27FC236}">
                <a16:creationId xmlns:a16="http://schemas.microsoft.com/office/drawing/2014/main" id="{6CF64570-92BA-4FD7-B0F1-71F543D049FB}"/>
              </a:ext>
            </a:extLst>
          </p:cNvPr>
          <p:cNvGrpSpPr/>
          <p:nvPr/>
        </p:nvGrpSpPr>
        <p:grpSpPr>
          <a:xfrm>
            <a:off x="3174787" y="2493931"/>
            <a:ext cx="975657" cy="603587"/>
            <a:chOff x="0" y="115782"/>
            <a:chExt cx="599471" cy="589360"/>
          </a:xfrm>
        </p:grpSpPr>
        <p:cxnSp>
          <p:nvCxnSpPr>
            <p:cNvPr id="20" name="Google Shape;38;p3">
              <a:extLst>
                <a:ext uri="{FF2B5EF4-FFF2-40B4-BE49-F238E27FC236}">
                  <a16:creationId xmlns:a16="http://schemas.microsoft.com/office/drawing/2014/main" id="{1E13D9E2-723B-4B1A-851A-488A196813AF}"/>
                </a:ext>
              </a:extLst>
            </p:cNvPr>
            <p:cNvCxnSpPr/>
            <p:nvPr/>
          </p:nvCxnSpPr>
          <p:spPr>
            <a:xfrm rot="10800000" flipH="1">
              <a:off x="73168" y="115782"/>
              <a:ext cx="526303" cy="512903"/>
            </a:xfrm>
            <a:prstGeom prst="straightConnector1">
              <a:avLst/>
            </a:prstGeom>
            <a:noFill/>
            <a:ln w="25400" cap="flat" cmpd="sng">
              <a:solidFill>
                <a:srgbClr val="6BB969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1" name="Google Shape;39;p3">
              <a:extLst>
                <a:ext uri="{FF2B5EF4-FFF2-40B4-BE49-F238E27FC236}">
                  <a16:creationId xmlns:a16="http://schemas.microsoft.com/office/drawing/2014/main" id="{7DDA3DAB-EF67-44E6-BF2B-E717EA16BB37}"/>
                </a:ext>
              </a:extLst>
            </p:cNvPr>
            <p:cNvSpPr/>
            <p:nvPr/>
          </p:nvSpPr>
          <p:spPr>
            <a:xfrm>
              <a:off x="0" y="537018"/>
              <a:ext cx="168123" cy="168124"/>
            </a:xfrm>
            <a:prstGeom prst="ellipse">
              <a:avLst/>
            </a:prstGeom>
            <a:noFill/>
            <a:ln w="25400" cap="flat" cmpd="sng">
              <a:solidFill>
                <a:srgbClr val="6BB96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" name="Google Shape;40;p3">
            <a:extLst>
              <a:ext uri="{FF2B5EF4-FFF2-40B4-BE49-F238E27FC236}">
                <a16:creationId xmlns:a16="http://schemas.microsoft.com/office/drawing/2014/main" id="{BDB43326-2502-4367-8101-22DBD888BE0F}"/>
              </a:ext>
            </a:extLst>
          </p:cNvPr>
          <p:cNvGrpSpPr/>
          <p:nvPr/>
        </p:nvGrpSpPr>
        <p:grpSpPr>
          <a:xfrm>
            <a:off x="3395443" y="3384053"/>
            <a:ext cx="801350" cy="216136"/>
            <a:chOff x="0" y="124876"/>
            <a:chExt cx="655136" cy="168124"/>
          </a:xfrm>
        </p:grpSpPr>
        <p:cxnSp>
          <p:nvCxnSpPr>
            <p:cNvPr id="23" name="Google Shape;41;p3">
              <a:extLst>
                <a:ext uri="{FF2B5EF4-FFF2-40B4-BE49-F238E27FC236}">
                  <a16:creationId xmlns:a16="http://schemas.microsoft.com/office/drawing/2014/main" id="{B56B5068-A429-4B3D-9DA8-7294538803E7}"/>
                </a:ext>
              </a:extLst>
            </p:cNvPr>
            <p:cNvCxnSpPr/>
            <p:nvPr/>
          </p:nvCxnSpPr>
          <p:spPr>
            <a:xfrm>
              <a:off x="70177" y="207193"/>
              <a:ext cx="584959" cy="1"/>
            </a:xfrm>
            <a:prstGeom prst="straightConnector1">
              <a:avLst/>
            </a:prstGeom>
            <a:noFill/>
            <a:ln w="25400" cap="flat" cmpd="sng">
              <a:solidFill>
                <a:srgbClr val="FFCF16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4" name="Google Shape;42;p3">
              <a:extLst>
                <a:ext uri="{FF2B5EF4-FFF2-40B4-BE49-F238E27FC236}">
                  <a16:creationId xmlns:a16="http://schemas.microsoft.com/office/drawing/2014/main" id="{8C7B293C-C13B-4B59-B1EB-D5CF74929078}"/>
                </a:ext>
              </a:extLst>
            </p:cNvPr>
            <p:cNvSpPr/>
            <p:nvPr/>
          </p:nvSpPr>
          <p:spPr>
            <a:xfrm>
              <a:off x="0" y="124876"/>
              <a:ext cx="168123" cy="168124"/>
            </a:xfrm>
            <a:prstGeom prst="ellipse">
              <a:avLst/>
            </a:prstGeom>
            <a:noFill/>
            <a:ln w="25400" cap="flat" cmpd="sng">
              <a:solidFill>
                <a:srgbClr val="FFCF1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" name="Google Shape;43;p3">
            <a:extLst>
              <a:ext uri="{FF2B5EF4-FFF2-40B4-BE49-F238E27FC236}">
                <a16:creationId xmlns:a16="http://schemas.microsoft.com/office/drawing/2014/main" id="{A61F19D9-CF76-4F68-8C9F-23106477ED6E}"/>
              </a:ext>
            </a:extLst>
          </p:cNvPr>
          <p:cNvGrpSpPr/>
          <p:nvPr/>
        </p:nvGrpSpPr>
        <p:grpSpPr>
          <a:xfrm>
            <a:off x="3150859" y="4251112"/>
            <a:ext cx="1137560" cy="742300"/>
            <a:chOff x="57760" y="0"/>
            <a:chExt cx="574015" cy="571347"/>
          </a:xfrm>
        </p:grpSpPr>
        <p:cxnSp>
          <p:nvCxnSpPr>
            <p:cNvPr id="26" name="Google Shape;44;p3">
              <a:extLst>
                <a:ext uri="{FF2B5EF4-FFF2-40B4-BE49-F238E27FC236}">
                  <a16:creationId xmlns:a16="http://schemas.microsoft.com/office/drawing/2014/main" id="{365552A1-3CC2-4C91-AA4D-2D53F90DFD4F}"/>
                </a:ext>
              </a:extLst>
            </p:cNvPr>
            <p:cNvCxnSpPr/>
            <p:nvPr/>
          </p:nvCxnSpPr>
          <p:spPr>
            <a:xfrm>
              <a:off x="135432" y="72694"/>
              <a:ext cx="496343" cy="498653"/>
            </a:xfrm>
            <a:prstGeom prst="straightConnector1">
              <a:avLst/>
            </a:prstGeom>
            <a:noFill/>
            <a:ln w="25400" cap="flat" cmpd="sng">
              <a:solidFill>
                <a:srgbClr val="DB9235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7" name="Google Shape;45;p3">
              <a:extLst>
                <a:ext uri="{FF2B5EF4-FFF2-40B4-BE49-F238E27FC236}">
                  <a16:creationId xmlns:a16="http://schemas.microsoft.com/office/drawing/2014/main" id="{A74FBF38-1FB9-47F4-B000-CDA2B3CB8FE6}"/>
                </a:ext>
              </a:extLst>
            </p:cNvPr>
            <p:cNvSpPr/>
            <p:nvPr/>
          </p:nvSpPr>
          <p:spPr>
            <a:xfrm>
              <a:off x="57760" y="0"/>
              <a:ext cx="168124" cy="168123"/>
            </a:xfrm>
            <a:prstGeom prst="ellipse">
              <a:avLst/>
            </a:prstGeom>
            <a:noFill/>
            <a:ln w="25400" cap="flat" cmpd="sng">
              <a:solidFill>
                <a:srgbClr val="DB913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8" name="Google Shape;51;p3" descr="icon-pngs-9.jpg copy 5.png">
            <a:extLst>
              <a:ext uri="{FF2B5EF4-FFF2-40B4-BE49-F238E27FC236}">
                <a16:creationId xmlns:a16="http://schemas.microsoft.com/office/drawing/2014/main" id="{A12A37DA-D5AF-4040-8032-65C06F69AA7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7500" r="7499"/>
          <a:stretch/>
        </p:blipFill>
        <p:spPr>
          <a:xfrm>
            <a:off x="1223188" y="2809792"/>
            <a:ext cx="1147116" cy="108247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CE76894-D010-4D83-AD61-C232A6AFDEAC}"/>
              </a:ext>
            </a:extLst>
          </p:cNvPr>
          <p:cNvSpPr txBox="1"/>
          <p:nvPr/>
        </p:nvSpPr>
        <p:spPr>
          <a:xfrm>
            <a:off x="5018249" y="1751251"/>
            <a:ext cx="71737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Semua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pemenang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AKRI 2022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tidak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dibenarkan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memohon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dalam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kategori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atau</a:t>
            </a:r>
            <a:r>
              <a:rPr lang="en-US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sub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kategori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yang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sama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9EDC6BC-F6F4-4D64-8ADB-5242E7193097}"/>
              </a:ext>
            </a:extLst>
          </p:cNvPr>
          <p:cNvSpPr txBox="1"/>
          <p:nvPr/>
        </p:nvSpPr>
        <p:spPr>
          <a:xfrm>
            <a:off x="5018250" y="4658250"/>
            <a:ext cx="7173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Setiap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pemohon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perlu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mengisi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borang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Maklumat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Permohonan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AKRI 2024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melalui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Sistem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Permohonan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Anugerah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Kecemerlangan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Akademik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di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pautan</a:t>
            </a:r>
            <a:r>
              <a:rPr lang="en-US" b="1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https://spaka.mohe.gov.my.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Maklumat yang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diperlukan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adalah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seperti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di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Lampiran A.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D752182-1EB8-4A52-8DA9-C3808379BE12}"/>
              </a:ext>
            </a:extLst>
          </p:cNvPr>
          <p:cNvSpPr txBox="1"/>
          <p:nvPr/>
        </p:nvSpPr>
        <p:spPr>
          <a:xfrm>
            <a:off x="4946242" y="273496"/>
            <a:ext cx="72457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Pemenang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Anugerah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Akademik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Negara (AAN)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bagi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Kategori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Pengajaran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tidak</a:t>
            </a:r>
            <a:r>
              <a:rPr lang="en-US" b="1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dibenarkan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untuk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memohon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atau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menjadi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ahli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kumpulan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yang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menyertai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AKRI.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FD626B-D887-419F-A417-368F2D067A42}"/>
              </a:ext>
            </a:extLst>
          </p:cNvPr>
          <p:cNvSpPr txBox="1"/>
          <p:nvPr/>
        </p:nvSpPr>
        <p:spPr>
          <a:xfrm>
            <a:off x="5073625" y="3146709"/>
            <a:ext cx="71183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sv-SE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Walau bagaimanapun, projek yang sama </a:t>
            </a:r>
            <a:r>
              <a:rPr kumimoji="0" lang="sv-SE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dibenarkan</a:t>
            </a:r>
            <a:r>
              <a:rPr kumimoji="0" lang="sv-SE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memohon di dalam </a:t>
            </a:r>
            <a:r>
              <a:rPr kumimoji="0" lang="sv-SE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kategori yang lain.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CB8F4-B197-4E7A-B735-EEE554607D8A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9AAE24-CF63-1C5F-8975-EDC9615A75DC}"/>
              </a:ext>
            </a:extLst>
          </p:cNvPr>
          <p:cNvSpPr txBox="1"/>
          <p:nvPr/>
        </p:nvSpPr>
        <p:spPr>
          <a:xfrm>
            <a:off x="4164571" y="449205"/>
            <a:ext cx="5750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lang="en-MY" sz="2400" b="1" dirty="0">
                <a:solidFill>
                  <a:prstClr val="black"/>
                </a:solidFill>
                <a:latin typeface="Abadi" panose="020B0604020104020204" pitchFamily="34" charset="0"/>
                <a:ea typeface="Calibri"/>
                <a:cs typeface="Calibri"/>
                <a:sym typeface="Calibri"/>
              </a:rPr>
              <a:t>5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4C9BC93-12D1-ADA8-FAF8-26D0AB628761}"/>
              </a:ext>
            </a:extLst>
          </p:cNvPr>
          <p:cNvSpPr txBox="1"/>
          <p:nvPr/>
        </p:nvSpPr>
        <p:spPr>
          <a:xfrm>
            <a:off x="4176044" y="1889950"/>
            <a:ext cx="5750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lang="en-MY" sz="2400" b="1" dirty="0">
                <a:solidFill>
                  <a:prstClr val="black"/>
                </a:solidFill>
                <a:latin typeface="Abadi" panose="020B0604020104020204" pitchFamily="34" charset="0"/>
                <a:ea typeface="Calibri"/>
                <a:cs typeface="Calibri"/>
                <a:sym typeface="Calibri"/>
              </a:rPr>
              <a:t>6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F83911A-F88D-AE62-A91B-28162A34ED41}"/>
              </a:ext>
            </a:extLst>
          </p:cNvPr>
          <p:cNvSpPr txBox="1"/>
          <p:nvPr/>
        </p:nvSpPr>
        <p:spPr>
          <a:xfrm>
            <a:off x="4242679" y="3316848"/>
            <a:ext cx="5750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lang="en-MY" sz="2400" b="1" dirty="0">
                <a:solidFill>
                  <a:prstClr val="black"/>
                </a:solidFill>
                <a:latin typeface="Abadi" panose="020B0604020104020204" pitchFamily="34" charset="0"/>
                <a:ea typeface="Calibri"/>
                <a:cs typeface="Calibri"/>
                <a:sym typeface="Calibri"/>
              </a:rPr>
              <a:t>7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162677A-D502-7E8F-6950-78444394E76A}"/>
              </a:ext>
            </a:extLst>
          </p:cNvPr>
          <p:cNvSpPr txBox="1"/>
          <p:nvPr/>
        </p:nvSpPr>
        <p:spPr>
          <a:xfrm>
            <a:off x="4280507" y="4919274"/>
            <a:ext cx="5750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lang="en-MY" sz="2400" b="1" dirty="0">
                <a:solidFill>
                  <a:prstClr val="black"/>
                </a:solidFill>
                <a:latin typeface="Abadi" panose="020B0604020104020204" pitchFamily="34" charset="0"/>
                <a:ea typeface="Calibri"/>
                <a:cs typeface="Calibri"/>
                <a:sym typeface="Calibri"/>
              </a:rPr>
              <a:t>8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214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18;p3">
            <a:extLst>
              <a:ext uri="{FF2B5EF4-FFF2-40B4-BE49-F238E27FC236}">
                <a16:creationId xmlns:a16="http://schemas.microsoft.com/office/drawing/2014/main" id="{062DA15B-09C9-4091-B12E-000ACC9A0463}"/>
              </a:ext>
            </a:extLst>
          </p:cNvPr>
          <p:cNvGrpSpPr/>
          <p:nvPr/>
        </p:nvGrpSpPr>
        <p:grpSpPr>
          <a:xfrm>
            <a:off x="3984628" y="400452"/>
            <a:ext cx="910608" cy="795982"/>
            <a:chOff x="1" y="0"/>
            <a:chExt cx="931337" cy="827954"/>
          </a:xfrm>
        </p:grpSpPr>
        <p:sp>
          <p:nvSpPr>
            <p:cNvPr id="38" name="Google Shape;19;p3">
              <a:extLst>
                <a:ext uri="{FF2B5EF4-FFF2-40B4-BE49-F238E27FC236}">
                  <a16:creationId xmlns:a16="http://schemas.microsoft.com/office/drawing/2014/main" id="{6E966C53-2958-4260-8517-D29143503641}"/>
                </a:ext>
              </a:extLst>
            </p:cNvPr>
            <p:cNvSpPr/>
            <p:nvPr/>
          </p:nvSpPr>
          <p:spPr>
            <a:xfrm>
              <a:off x="1" y="0"/>
              <a:ext cx="931337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0071FE"/>
                </a:gs>
                <a:gs pos="100000">
                  <a:srgbClr val="324BB3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20;p3">
              <a:extLst>
                <a:ext uri="{FF2B5EF4-FFF2-40B4-BE49-F238E27FC236}">
                  <a16:creationId xmlns:a16="http://schemas.microsoft.com/office/drawing/2014/main" id="{6709B9B9-39E9-4997-8214-5A9BA98FF1A5}"/>
                </a:ext>
              </a:extLst>
            </p:cNvPr>
            <p:cNvSpPr/>
            <p:nvPr/>
          </p:nvSpPr>
          <p:spPr>
            <a:xfrm>
              <a:off x="76012" y="57845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363A67CA-5499-4A13-876D-B82965E7488A}"/>
              </a:ext>
            </a:extLst>
          </p:cNvPr>
          <p:cNvSpPr/>
          <p:nvPr/>
        </p:nvSpPr>
        <p:spPr>
          <a:xfrm>
            <a:off x="581798" y="2372019"/>
            <a:ext cx="2485027" cy="2315258"/>
          </a:xfrm>
          <a:custGeom>
            <a:avLst/>
            <a:gdLst/>
            <a:ahLst/>
            <a:cxnLst/>
            <a:rect l="l" t="t" r="r" b="b"/>
            <a:pathLst>
              <a:path w="21545" h="21583" extrusionOk="0">
                <a:moveTo>
                  <a:pt x="6995" y="63"/>
                </a:moveTo>
                <a:lnTo>
                  <a:pt x="14146" y="3"/>
                </a:lnTo>
                <a:cubicBezTo>
                  <a:pt x="14614" y="-17"/>
                  <a:pt x="15080" y="70"/>
                  <a:pt x="15513" y="259"/>
                </a:cubicBezTo>
                <a:cubicBezTo>
                  <a:pt x="15911" y="433"/>
                  <a:pt x="16274" y="689"/>
                  <a:pt x="16581" y="1012"/>
                </a:cubicBezTo>
                <a:lnTo>
                  <a:pt x="20981" y="8570"/>
                </a:lnTo>
                <a:cubicBezTo>
                  <a:pt x="21329" y="9291"/>
                  <a:pt x="21521" y="10087"/>
                  <a:pt x="21543" y="10898"/>
                </a:cubicBezTo>
                <a:cubicBezTo>
                  <a:pt x="21563" y="11623"/>
                  <a:pt x="21447" y="12346"/>
                  <a:pt x="21201" y="13022"/>
                </a:cubicBezTo>
                <a:lnTo>
                  <a:pt x="17586" y="19473"/>
                </a:lnTo>
                <a:cubicBezTo>
                  <a:pt x="17302" y="20094"/>
                  <a:pt x="16859" y="20615"/>
                  <a:pt x="16309" y="20976"/>
                </a:cubicBezTo>
                <a:cubicBezTo>
                  <a:pt x="15812" y="21302"/>
                  <a:pt x="15246" y="21485"/>
                  <a:pt x="14664" y="21506"/>
                </a:cubicBezTo>
                <a:lnTo>
                  <a:pt x="8109" y="21583"/>
                </a:lnTo>
                <a:cubicBezTo>
                  <a:pt x="7566" y="21505"/>
                  <a:pt x="7036" y="21344"/>
                  <a:pt x="6536" y="21105"/>
                </a:cubicBezTo>
                <a:cubicBezTo>
                  <a:pt x="5994" y="20847"/>
                  <a:pt x="5493" y="20501"/>
                  <a:pt x="5049" y="20079"/>
                </a:cubicBezTo>
                <a:cubicBezTo>
                  <a:pt x="4224" y="18920"/>
                  <a:pt x="3422" y="17744"/>
                  <a:pt x="2641" y="16551"/>
                </a:cubicBezTo>
                <a:cubicBezTo>
                  <a:pt x="1878" y="15383"/>
                  <a:pt x="1136" y="14199"/>
                  <a:pt x="416" y="13000"/>
                </a:cubicBezTo>
                <a:cubicBezTo>
                  <a:pt x="104" y="12388"/>
                  <a:pt x="-37" y="11694"/>
                  <a:pt x="8" y="10999"/>
                </a:cubicBezTo>
                <a:cubicBezTo>
                  <a:pt x="51" y="10343"/>
                  <a:pt x="258" y="9712"/>
                  <a:pt x="607" y="9172"/>
                </a:cubicBezTo>
                <a:lnTo>
                  <a:pt x="4193" y="1765"/>
                </a:lnTo>
                <a:cubicBezTo>
                  <a:pt x="4457" y="1317"/>
                  <a:pt x="4809" y="937"/>
                  <a:pt x="5224" y="650"/>
                </a:cubicBezTo>
                <a:cubicBezTo>
                  <a:pt x="5753" y="283"/>
                  <a:pt x="6366" y="80"/>
                  <a:pt x="699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01600" dist="117707" dir="2013274" rotWithShape="0">
              <a:srgbClr val="000000">
                <a:alpha val="29411"/>
              </a:srgbClr>
            </a:outerShdw>
          </a:effectLst>
        </p:spPr>
        <p:txBody>
          <a:bodyPr spcFirstLastPara="1" wrap="square" lIns="60933" tIns="60933" rIns="60933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" name="Google Shape;21;p3">
            <a:extLst>
              <a:ext uri="{FF2B5EF4-FFF2-40B4-BE49-F238E27FC236}">
                <a16:creationId xmlns:a16="http://schemas.microsoft.com/office/drawing/2014/main" id="{88CD9EEE-0018-4E9F-B95B-E1B0ED078CF8}"/>
              </a:ext>
            </a:extLst>
          </p:cNvPr>
          <p:cNvGrpSpPr/>
          <p:nvPr/>
        </p:nvGrpSpPr>
        <p:grpSpPr>
          <a:xfrm>
            <a:off x="4053504" y="1862342"/>
            <a:ext cx="910608" cy="884035"/>
            <a:chOff x="27792" y="60180"/>
            <a:chExt cx="944942" cy="827954"/>
          </a:xfrm>
        </p:grpSpPr>
        <p:sp>
          <p:nvSpPr>
            <p:cNvPr id="7" name="Google Shape;22;p3">
              <a:extLst>
                <a:ext uri="{FF2B5EF4-FFF2-40B4-BE49-F238E27FC236}">
                  <a16:creationId xmlns:a16="http://schemas.microsoft.com/office/drawing/2014/main" id="{DDF68000-8646-4E5C-9BA3-09248D106E61}"/>
                </a:ext>
              </a:extLst>
            </p:cNvPr>
            <p:cNvSpPr/>
            <p:nvPr/>
          </p:nvSpPr>
          <p:spPr>
            <a:xfrm>
              <a:off x="27792" y="60180"/>
              <a:ext cx="944942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54D55F"/>
                </a:gs>
                <a:gs pos="100000">
                  <a:srgbClr val="42A75D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3;p3">
              <a:extLst>
                <a:ext uri="{FF2B5EF4-FFF2-40B4-BE49-F238E27FC236}">
                  <a16:creationId xmlns:a16="http://schemas.microsoft.com/office/drawing/2014/main" id="{926115A6-3E6B-4481-8E6A-A93A72603F19}"/>
                </a:ext>
              </a:extLst>
            </p:cNvPr>
            <p:cNvSpPr/>
            <p:nvPr/>
          </p:nvSpPr>
          <p:spPr>
            <a:xfrm>
              <a:off x="103802" y="128056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" name="Google Shape;24;p3">
            <a:extLst>
              <a:ext uri="{FF2B5EF4-FFF2-40B4-BE49-F238E27FC236}">
                <a16:creationId xmlns:a16="http://schemas.microsoft.com/office/drawing/2014/main" id="{C24C6688-19D5-49B6-91A7-1CA22B27429C}"/>
              </a:ext>
            </a:extLst>
          </p:cNvPr>
          <p:cNvGrpSpPr/>
          <p:nvPr/>
        </p:nvGrpSpPr>
        <p:grpSpPr>
          <a:xfrm>
            <a:off x="4053212" y="3192627"/>
            <a:ext cx="804320" cy="795982"/>
            <a:chOff x="0" y="0"/>
            <a:chExt cx="904688" cy="827954"/>
          </a:xfrm>
        </p:grpSpPr>
        <p:sp>
          <p:nvSpPr>
            <p:cNvPr id="10" name="Google Shape;25;p3">
              <a:extLst>
                <a:ext uri="{FF2B5EF4-FFF2-40B4-BE49-F238E27FC236}">
                  <a16:creationId xmlns:a16="http://schemas.microsoft.com/office/drawing/2014/main" id="{751EAE3C-03FC-4985-869B-4C1F0DB148FE}"/>
                </a:ext>
              </a:extLst>
            </p:cNvPr>
            <p:cNvSpPr/>
            <p:nvPr/>
          </p:nvSpPr>
          <p:spPr>
            <a:xfrm>
              <a:off x="0" y="0"/>
              <a:ext cx="904688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FAEF12"/>
                </a:gs>
                <a:gs pos="100000">
                  <a:srgbClr val="DFC502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6;p3">
              <a:extLst>
                <a:ext uri="{FF2B5EF4-FFF2-40B4-BE49-F238E27FC236}">
                  <a16:creationId xmlns:a16="http://schemas.microsoft.com/office/drawing/2014/main" id="{B8B06EE7-3A42-4CE7-92F3-CBBC4C945D1C}"/>
                </a:ext>
              </a:extLst>
            </p:cNvPr>
            <p:cNvSpPr/>
            <p:nvPr/>
          </p:nvSpPr>
          <p:spPr>
            <a:xfrm>
              <a:off x="76012" y="57845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" name="Google Shape;27;p3">
            <a:extLst>
              <a:ext uri="{FF2B5EF4-FFF2-40B4-BE49-F238E27FC236}">
                <a16:creationId xmlns:a16="http://schemas.microsoft.com/office/drawing/2014/main" id="{2C5E435D-EF04-4BC9-9C88-FAEC675F0E85}"/>
              </a:ext>
            </a:extLst>
          </p:cNvPr>
          <p:cNvGrpSpPr/>
          <p:nvPr/>
        </p:nvGrpSpPr>
        <p:grpSpPr>
          <a:xfrm>
            <a:off x="4021433" y="4683383"/>
            <a:ext cx="886888" cy="795981"/>
            <a:chOff x="0" y="0"/>
            <a:chExt cx="1023165" cy="827954"/>
          </a:xfrm>
        </p:grpSpPr>
        <p:sp>
          <p:nvSpPr>
            <p:cNvPr id="13" name="Google Shape;28;p3">
              <a:extLst>
                <a:ext uri="{FF2B5EF4-FFF2-40B4-BE49-F238E27FC236}">
                  <a16:creationId xmlns:a16="http://schemas.microsoft.com/office/drawing/2014/main" id="{FDE79114-2A04-4C8B-BBB9-1D570263EE98}"/>
                </a:ext>
              </a:extLst>
            </p:cNvPr>
            <p:cNvSpPr/>
            <p:nvPr/>
          </p:nvSpPr>
          <p:spPr>
            <a:xfrm>
              <a:off x="0" y="0"/>
              <a:ext cx="1023165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FA9713"/>
                </a:gs>
                <a:gs pos="100000">
                  <a:srgbClr val="D68400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29;p3">
              <a:extLst>
                <a:ext uri="{FF2B5EF4-FFF2-40B4-BE49-F238E27FC236}">
                  <a16:creationId xmlns:a16="http://schemas.microsoft.com/office/drawing/2014/main" id="{5C80D002-9858-4A4D-895F-12BB4F877032}"/>
                </a:ext>
              </a:extLst>
            </p:cNvPr>
            <p:cNvSpPr/>
            <p:nvPr/>
          </p:nvSpPr>
          <p:spPr>
            <a:xfrm>
              <a:off x="76012" y="57845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" name="Google Shape;33;p3">
            <a:extLst>
              <a:ext uri="{FF2B5EF4-FFF2-40B4-BE49-F238E27FC236}">
                <a16:creationId xmlns:a16="http://schemas.microsoft.com/office/drawing/2014/main" id="{5711F052-6AA5-4A95-882D-E89AAC62013D}"/>
              </a:ext>
            </a:extLst>
          </p:cNvPr>
          <p:cNvSpPr/>
          <p:nvPr/>
        </p:nvSpPr>
        <p:spPr>
          <a:xfrm>
            <a:off x="2" y="2034893"/>
            <a:ext cx="3491308" cy="3189000"/>
          </a:xfrm>
          <a:custGeom>
            <a:avLst/>
            <a:gdLst/>
            <a:ahLst/>
            <a:cxnLst/>
            <a:rect l="l" t="t" r="r" b="b"/>
            <a:pathLst>
              <a:path w="21545" h="21583" extrusionOk="0">
                <a:moveTo>
                  <a:pt x="6995" y="63"/>
                </a:moveTo>
                <a:lnTo>
                  <a:pt x="14146" y="3"/>
                </a:lnTo>
                <a:cubicBezTo>
                  <a:pt x="14614" y="-17"/>
                  <a:pt x="15080" y="70"/>
                  <a:pt x="15513" y="259"/>
                </a:cubicBezTo>
                <a:cubicBezTo>
                  <a:pt x="15911" y="433"/>
                  <a:pt x="16274" y="689"/>
                  <a:pt x="16581" y="1012"/>
                </a:cubicBezTo>
                <a:lnTo>
                  <a:pt x="20981" y="8570"/>
                </a:lnTo>
                <a:cubicBezTo>
                  <a:pt x="21329" y="9291"/>
                  <a:pt x="21521" y="10087"/>
                  <a:pt x="21543" y="10898"/>
                </a:cubicBezTo>
                <a:cubicBezTo>
                  <a:pt x="21563" y="11623"/>
                  <a:pt x="21447" y="12346"/>
                  <a:pt x="21201" y="13022"/>
                </a:cubicBezTo>
                <a:lnTo>
                  <a:pt x="17586" y="19473"/>
                </a:lnTo>
                <a:cubicBezTo>
                  <a:pt x="17302" y="20094"/>
                  <a:pt x="16859" y="20615"/>
                  <a:pt x="16309" y="20976"/>
                </a:cubicBezTo>
                <a:cubicBezTo>
                  <a:pt x="15812" y="21302"/>
                  <a:pt x="15246" y="21485"/>
                  <a:pt x="14664" y="21506"/>
                </a:cubicBezTo>
                <a:lnTo>
                  <a:pt x="8109" y="21583"/>
                </a:lnTo>
                <a:cubicBezTo>
                  <a:pt x="7566" y="21505"/>
                  <a:pt x="7036" y="21344"/>
                  <a:pt x="6536" y="21105"/>
                </a:cubicBezTo>
                <a:cubicBezTo>
                  <a:pt x="5994" y="20847"/>
                  <a:pt x="5493" y="20501"/>
                  <a:pt x="5049" y="20079"/>
                </a:cubicBezTo>
                <a:cubicBezTo>
                  <a:pt x="4224" y="18920"/>
                  <a:pt x="3422" y="17744"/>
                  <a:pt x="2641" y="16551"/>
                </a:cubicBezTo>
                <a:cubicBezTo>
                  <a:pt x="1878" y="15383"/>
                  <a:pt x="1136" y="14199"/>
                  <a:pt x="416" y="13000"/>
                </a:cubicBezTo>
                <a:cubicBezTo>
                  <a:pt x="104" y="12388"/>
                  <a:pt x="-37" y="11694"/>
                  <a:pt x="8" y="10999"/>
                </a:cubicBezTo>
                <a:cubicBezTo>
                  <a:pt x="51" y="10343"/>
                  <a:pt x="258" y="9712"/>
                  <a:pt x="607" y="9172"/>
                </a:cubicBezTo>
                <a:lnTo>
                  <a:pt x="4193" y="1765"/>
                </a:lnTo>
                <a:cubicBezTo>
                  <a:pt x="4457" y="1317"/>
                  <a:pt x="4809" y="937"/>
                  <a:pt x="5224" y="650"/>
                </a:cubicBezTo>
                <a:cubicBezTo>
                  <a:pt x="5753" y="283"/>
                  <a:pt x="6366" y="80"/>
                  <a:pt x="6995" y="63"/>
                </a:cubicBezTo>
                <a:close/>
              </a:path>
            </a:pathLst>
          </a:custGeom>
          <a:noFill/>
          <a:ln w="25400" cap="flat" cmpd="sng">
            <a:solidFill>
              <a:srgbClr val="A7A7A7"/>
            </a:solidFill>
            <a:prstDash val="dashDot"/>
            <a:miter lim="400000"/>
            <a:headEnd type="none" w="sm" len="sm"/>
            <a:tailEnd type="none" w="sm" len="sm"/>
          </a:ln>
        </p:spPr>
        <p:txBody>
          <a:bodyPr spcFirstLastPara="1" wrap="square" lIns="60933" tIns="60933" rIns="60933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" name="Google Shape;34;p3">
            <a:extLst>
              <a:ext uri="{FF2B5EF4-FFF2-40B4-BE49-F238E27FC236}">
                <a16:creationId xmlns:a16="http://schemas.microsoft.com/office/drawing/2014/main" id="{74A6EF78-2664-447C-BDE9-3A88F856057B}"/>
              </a:ext>
            </a:extLst>
          </p:cNvPr>
          <p:cNvGrpSpPr/>
          <p:nvPr/>
        </p:nvGrpSpPr>
        <p:grpSpPr>
          <a:xfrm rot="1242207">
            <a:off x="2843053" y="872873"/>
            <a:ext cx="1000052" cy="1762511"/>
            <a:chOff x="0" y="6716"/>
            <a:chExt cx="426464" cy="930841"/>
          </a:xfrm>
        </p:grpSpPr>
        <p:cxnSp>
          <p:nvCxnSpPr>
            <p:cNvPr id="17" name="Google Shape;35;p3">
              <a:extLst>
                <a:ext uri="{FF2B5EF4-FFF2-40B4-BE49-F238E27FC236}">
                  <a16:creationId xmlns:a16="http://schemas.microsoft.com/office/drawing/2014/main" id="{39419B27-7C3A-44AB-B327-EDF8A29F249B}"/>
                </a:ext>
              </a:extLst>
            </p:cNvPr>
            <p:cNvCxnSpPr/>
            <p:nvPr/>
          </p:nvCxnSpPr>
          <p:spPr>
            <a:xfrm rot="10800000" flipH="1">
              <a:off x="80803" y="6716"/>
              <a:ext cx="345661" cy="856890"/>
            </a:xfrm>
            <a:prstGeom prst="straightConnector1">
              <a:avLst/>
            </a:prstGeom>
            <a:noFill/>
            <a:ln w="25400" cap="flat" cmpd="sng">
              <a:solidFill>
                <a:srgbClr val="2E5BCE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18" name="Google Shape;36;p3">
              <a:extLst>
                <a:ext uri="{FF2B5EF4-FFF2-40B4-BE49-F238E27FC236}">
                  <a16:creationId xmlns:a16="http://schemas.microsoft.com/office/drawing/2014/main" id="{BC87B913-1BF0-44D5-8E44-74F45CE24814}"/>
                </a:ext>
              </a:extLst>
            </p:cNvPr>
            <p:cNvSpPr/>
            <p:nvPr/>
          </p:nvSpPr>
          <p:spPr>
            <a:xfrm>
              <a:off x="0" y="769434"/>
              <a:ext cx="168123" cy="168123"/>
            </a:xfrm>
            <a:prstGeom prst="ellipse">
              <a:avLst/>
            </a:prstGeom>
            <a:noFill/>
            <a:ln w="25400" cap="flat" cmpd="sng">
              <a:solidFill>
                <a:srgbClr val="1D9A7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" name="Google Shape;37;p3">
            <a:extLst>
              <a:ext uri="{FF2B5EF4-FFF2-40B4-BE49-F238E27FC236}">
                <a16:creationId xmlns:a16="http://schemas.microsoft.com/office/drawing/2014/main" id="{6CF64570-92BA-4FD7-B0F1-71F543D049FB}"/>
              </a:ext>
            </a:extLst>
          </p:cNvPr>
          <p:cNvGrpSpPr/>
          <p:nvPr/>
        </p:nvGrpSpPr>
        <p:grpSpPr>
          <a:xfrm>
            <a:off x="3174788" y="2633888"/>
            <a:ext cx="936428" cy="603587"/>
            <a:chOff x="0" y="115782"/>
            <a:chExt cx="599471" cy="589360"/>
          </a:xfrm>
        </p:grpSpPr>
        <p:cxnSp>
          <p:nvCxnSpPr>
            <p:cNvPr id="20" name="Google Shape;38;p3">
              <a:extLst>
                <a:ext uri="{FF2B5EF4-FFF2-40B4-BE49-F238E27FC236}">
                  <a16:creationId xmlns:a16="http://schemas.microsoft.com/office/drawing/2014/main" id="{1E13D9E2-723B-4B1A-851A-488A196813AF}"/>
                </a:ext>
              </a:extLst>
            </p:cNvPr>
            <p:cNvCxnSpPr/>
            <p:nvPr/>
          </p:nvCxnSpPr>
          <p:spPr>
            <a:xfrm rot="10800000" flipH="1">
              <a:off x="73168" y="115782"/>
              <a:ext cx="526303" cy="512903"/>
            </a:xfrm>
            <a:prstGeom prst="straightConnector1">
              <a:avLst/>
            </a:prstGeom>
            <a:noFill/>
            <a:ln w="25400" cap="flat" cmpd="sng">
              <a:solidFill>
                <a:srgbClr val="6BB969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1" name="Google Shape;39;p3">
              <a:extLst>
                <a:ext uri="{FF2B5EF4-FFF2-40B4-BE49-F238E27FC236}">
                  <a16:creationId xmlns:a16="http://schemas.microsoft.com/office/drawing/2014/main" id="{7DDA3DAB-EF67-44E6-BF2B-E717EA16BB37}"/>
                </a:ext>
              </a:extLst>
            </p:cNvPr>
            <p:cNvSpPr/>
            <p:nvPr/>
          </p:nvSpPr>
          <p:spPr>
            <a:xfrm>
              <a:off x="0" y="537018"/>
              <a:ext cx="168123" cy="168124"/>
            </a:xfrm>
            <a:prstGeom prst="ellipse">
              <a:avLst/>
            </a:prstGeom>
            <a:noFill/>
            <a:ln w="25400" cap="flat" cmpd="sng">
              <a:solidFill>
                <a:srgbClr val="6BB96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" name="Google Shape;40;p3">
            <a:extLst>
              <a:ext uri="{FF2B5EF4-FFF2-40B4-BE49-F238E27FC236}">
                <a16:creationId xmlns:a16="http://schemas.microsoft.com/office/drawing/2014/main" id="{BDB43326-2502-4367-8101-22DBD888BE0F}"/>
              </a:ext>
            </a:extLst>
          </p:cNvPr>
          <p:cNvGrpSpPr/>
          <p:nvPr/>
        </p:nvGrpSpPr>
        <p:grpSpPr>
          <a:xfrm>
            <a:off x="3395442" y="3497643"/>
            <a:ext cx="769129" cy="216136"/>
            <a:chOff x="0" y="124876"/>
            <a:chExt cx="655136" cy="168124"/>
          </a:xfrm>
        </p:grpSpPr>
        <p:cxnSp>
          <p:nvCxnSpPr>
            <p:cNvPr id="23" name="Google Shape;41;p3">
              <a:extLst>
                <a:ext uri="{FF2B5EF4-FFF2-40B4-BE49-F238E27FC236}">
                  <a16:creationId xmlns:a16="http://schemas.microsoft.com/office/drawing/2014/main" id="{B56B5068-A429-4B3D-9DA8-7294538803E7}"/>
                </a:ext>
              </a:extLst>
            </p:cNvPr>
            <p:cNvCxnSpPr/>
            <p:nvPr/>
          </p:nvCxnSpPr>
          <p:spPr>
            <a:xfrm>
              <a:off x="70177" y="207193"/>
              <a:ext cx="584959" cy="1"/>
            </a:xfrm>
            <a:prstGeom prst="straightConnector1">
              <a:avLst/>
            </a:prstGeom>
            <a:noFill/>
            <a:ln w="25400" cap="flat" cmpd="sng">
              <a:solidFill>
                <a:srgbClr val="FFCF16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4" name="Google Shape;42;p3">
              <a:extLst>
                <a:ext uri="{FF2B5EF4-FFF2-40B4-BE49-F238E27FC236}">
                  <a16:creationId xmlns:a16="http://schemas.microsoft.com/office/drawing/2014/main" id="{8C7B293C-C13B-4B59-B1EB-D5CF74929078}"/>
                </a:ext>
              </a:extLst>
            </p:cNvPr>
            <p:cNvSpPr/>
            <p:nvPr/>
          </p:nvSpPr>
          <p:spPr>
            <a:xfrm>
              <a:off x="0" y="124876"/>
              <a:ext cx="168123" cy="168124"/>
            </a:xfrm>
            <a:prstGeom prst="ellipse">
              <a:avLst/>
            </a:prstGeom>
            <a:noFill/>
            <a:ln w="25400" cap="flat" cmpd="sng">
              <a:solidFill>
                <a:srgbClr val="FFCF1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" name="Google Shape;43;p3">
            <a:extLst>
              <a:ext uri="{FF2B5EF4-FFF2-40B4-BE49-F238E27FC236}">
                <a16:creationId xmlns:a16="http://schemas.microsoft.com/office/drawing/2014/main" id="{A61F19D9-CF76-4F68-8C9F-23106477ED6E}"/>
              </a:ext>
            </a:extLst>
          </p:cNvPr>
          <p:cNvGrpSpPr/>
          <p:nvPr/>
        </p:nvGrpSpPr>
        <p:grpSpPr>
          <a:xfrm>
            <a:off x="3255872" y="4194172"/>
            <a:ext cx="673892" cy="734505"/>
            <a:chOff x="57760" y="0"/>
            <a:chExt cx="574015" cy="571347"/>
          </a:xfrm>
        </p:grpSpPr>
        <p:cxnSp>
          <p:nvCxnSpPr>
            <p:cNvPr id="26" name="Google Shape;44;p3">
              <a:extLst>
                <a:ext uri="{FF2B5EF4-FFF2-40B4-BE49-F238E27FC236}">
                  <a16:creationId xmlns:a16="http://schemas.microsoft.com/office/drawing/2014/main" id="{365552A1-3CC2-4C91-AA4D-2D53F90DFD4F}"/>
                </a:ext>
              </a:extLst>
            </p:cNvPr>
            <p:cNvCxnSpPr/>
            <p:nvPr/>
          </p:nvCxnSpPr>
          <p:spPr>
            <a:xfrm>
              <a:off x="135432" y="72694"/>
              <a:ext cx="496343" cy="498653"/>
            </a:xfrm>
            <a:prstGeom prst="straightConnector1">
              <a:avLst/>
            </a:prstGeom>
            <a:noFill/>
            <a:ln w="25400" cap="flat" cmpd="sng">
              <a:solidFill>
                <a:srgbClr val="DB9235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7" name="Google Shape;45;p3">
              <a:extLst>
                <a:ext uri="{FF2B5EF4-FFF2-40B4-BE49-F238E27FC236}">
                  <a16:creationId xmlns:a16="http://schemas.microsoft.com/office/drawing/2014/main" id="{A74FBF38-1FB9-47F4-B000-CDA2B3CB8FE6}"/>
                </a:ext>
              </a:extLst>
            </p:cNvPr>
            <p:cNvSpPr/>
            <p:nvPr/>
          </p:nvSpPr>
          <p:spPr>
            <a:xfrm>
              <a:off x="57760" y="0"/>
              <a:ext cx="168124" cy="168123"/>
            </a:xfrm>
            <a:prstGeom prst="ellipse">
              <a:avLst/>
            </a:prstGeom>
            <a:noFill/>
            <a:ln w="25400" cap="flat" cmpd="sng">
              <a:solidFill>
                <a:srgbClr val="DB913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8" name="Google Shape;51;p3" descr="icon-pngs-9.jpg copy 5.png">
            <a:extLst>
              <a:ext uri="{FF2B5EF4-FFF2-40B4-BE49-F238E27FC236}">
                <a16:creationId xmlns:a16="http://schemas.microsoft.com/office/drawing/2014/main" id="{A12A37DA-D5AF-4040-8032-65C06F69AA7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7500" r="7499"/>
          <a:stretch/>
        </p:blipFill>
        <p:spPr>
          <a:xfrm>
            <a:off x="1223187" y="2949749"/>
            <a:ext cx="1100993" cy="108247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CE76894-D010-4D83-AD61-C232A6AFDEAC}"/>
              </a:ext>
            </a:extLst>
          </p:cNvPr>
          <p:cNvSpPr txBox="1"/>
          <p:nvPr/>
        </p:nvSpPr>
        <p:spPr>
          <a:xfrm>
            <a:off x="5018248" y="1909870"/>
            <a:ext cx="71737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Semua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permohonan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(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pemohon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dan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bukti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penerbitan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)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perlu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diteliti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dan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disahkan</a:t>
            </a:r>
            <a:r>
              <a:rPr lang="en-US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oleh IPT agar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tiada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unsur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penglibatan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jurnal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pemangsa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(</a:t>
            </a:r>
            <a:r>
              <a:rPr kumimoji="0" lang="en-US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predatory journal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).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9EDC6BC-F6F4-4D64-8ADB-5242E7193097}"/>
              </a:ext>
            </a:extLst>
          </p:cNvPr>
          <p:cNvSpPr txBox="1"/>
          <p:nvPr/>
        </p:nvSpPr>
        <p:spPr>
          <a:xfrm>
            <a:off x="5071763" y="4710382"/>
            <a:ext cx="71202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ts val="18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Hanya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permohonan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yang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disenarai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pendek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oleh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Jawatankuasa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Pemilih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AKRI 2024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sahaja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akan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melalui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sesi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pitching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D752182-1EB8-4A52-8DA9-C3808379BE12}"/>
              </a:ext>
            </a:extLst>
          </p:cNvPr>
          <p:cNvSpPr txBox="1"/>
          <p:nvPr/>
        </p:nvSpPr>
        <p:spPr>
          <a:xfrm>
            <a:off x="4946242" y="273491"/>
            <a:ext cx="72457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Pemohon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tidak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dibenarkan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untuk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menggunakan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bahan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yang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mempunyai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hak</a:t>
            </a:r>
            <a:r>
              <a:rPr lang="en-US" b="1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cipta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dalam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permohonan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tanpa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sebarang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kenyataan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yang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merujuk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kepada</a:t>
            </a:r>
            <a:r>
              <a:rPr lang="en-US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pencipta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,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pemilik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hak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cipta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atau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pelaku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. KPT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tidak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bertanggungjawab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di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atas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sebarang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dakwaan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terhadap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sebarang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pelanggaran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hak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cipta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FD626B-D887-419F-A417-368F2D067A42}"/>
              </a:ext>
            </a:extLst>
          </p:cNvPr>
          <p:cNvSpPr txBox="1"/>
          <p:nvPr/>
        </p:nvSpPr>
        <p:spPr>
          <a:xfrm>
            <a:off x="5035633" y="3230476"/>
            <a:ext cx="71563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Setiap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permohonan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perlu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diselaraskan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dan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diteliti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terdahulu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oleh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penyelaras</a:t>
            </a:r>
            <a:r>
              <a:rPr lang="en-US" b="1" kern="0" dirty="0">
                <a:solidFill>
                  <a:prstClr val="black"/>
                </a:solidFill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AKRI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yang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dilantik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oleh IPT masing-masing.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CB8F4-B197-4E7A-B735-EEE554607D8A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924B51-3BB3-A7E6-8F64-275A0ED4E15F}"/>
              </a:ext>
            </a:extLst>
          </p:cNvPr>
          <p:cNvSpPr txBox="1"/>
          <p:nvPr/>
        </p:nvSpPr>
        <p:spPr>
          <a:xfrm>
            <a:off x="4156742" y="567609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lang="en-MY" sz="2400" b="1" dirty="0">
                <a:solidFill>
                  <a:prstClr val="black"/>
                </a:solidFill>
                <a:latin typeface="Abadi" panose="020B0604020104020204" pitchFamily="34" charset="0"/>
                <a:ea typeface="Calibri"/>
                <a:cs typeface="Calibri"/>
                <a:sym typeface="Calibri"/>
              </a:rPr>
              <a:t>9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F7EC20-47B7-4111-E497-2476CB8C1F26}"/>
              </a:ext>
            </a:extLst>
          </p:cNvPr>
          <p:cNvSpPr txBox="1"/>
          <p:nvPr/>
        </p:nvSpPr>
        <p:spPr>
          <a:xfrm>
            <a:off x="4176503" y="2052543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Calibri"/>
                <a:cs typeface="Calibri"/>
                <a:sym typeface="Calibri"/>
              </a:rPr>
              <a:t>10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4D44CEF-2613-A6AE-5F77-DFC7146D578B}"/>
              </a:ext>
            </a:extLst>
          </p:cNvPr>
          <p:cNvSpPr txBox="1"/>
          <p:nvPr/>
        </p:nvSpPr>
        <p:spPr>
          <a:xfrm>
            <a:off x="4198103" y="3358577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lang="en-MY" sz="2400" b="1" dirty="0">
                <a:solidFill>
                  <a:prstClr val="black"/>
                </a:solidFill>
                <a:latin typeface="Abadi" panose="020B0604020104020204" pitchFamily="34" charset="0"/>
                <a:ea typeface="Calibri"/>
                <a:cs typeface="Calibri"/>
                <a:sym typeface="Calibri"/>
              </a:rPr>
              <a:t>11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badi" panose="020B06040201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A9A5D7-433F-E119-AF1F-4409E13853DF}"/>
              </a:ext>
            </a:extLst>
          </p:cNvPr>
          <p:cNvSpPr txBox="1"/>
          <p:nvPr/>
        </p:nvSpPr>
        <p:spPr>
          <a:xfrm>
            <a:off x="4120791" y="4850540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Calibri"/>
                <a:cs typeface="Calibri"/>
                <a:sym typeface="Calibri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10125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18;p3">
            <a:extLst>
              <a:ext uri="{FF2B5EF4-FFF2-40B4-BE49-F238E27FC236}">
                <a16:creationId xmlns:a16="http://schemas.microsoft.com/office/drawing/2014/main" id="{062DA15B-09C9-4091-B12E-000ACC9A0463}"/>
              </a:ext>
            </a:extLst>
          </p:cNvPr>
          <p:cNvGrpSpPr/>
          <p:nvPr/>
        </p:nvGrpSpPr>
        <p:grpSpPr>
          <a:xfrm>
            <a:off x="3984628" y="689705"/>
            <a:ext cx="910608" cy="795982"/>
            <a:chOff x="1" y="0"/>
            <a:chExt cx="931337" cy="827954"/>
          </a:xfrm>
        </p:grpSpPr>
        <p:sp>
          <p:nvSpPr>
            <p:cNvPr id="38" name="Google Shape;19;p3">
              <a:extLst>
                <a:ext uri="{FF2B5EF4-FFF2-40B4-BE49-F238E27FC236}">
                  <a16:creationId xmlns:a16="http://schemas.microsoft.com/office/drawing/2014/main" id="{6E966C53-2958-4260-8517-D29143503641}"/>
                </a:ext>
              </a:extLst>
            </p:cNvPr>
            <p:cNvSpPr/>
            <p:nvPr/>
          </p:nvSpPr>
          <p:spPr>
            <a:xfrm>
              <a:off x="1" y="0"/>
              <a:ext cx="931337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0071FE"/>
                </a:gs>
                <a:gs pos="100000">
                  <a:srgbClr val="324BB3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20;p3">
              <a:extLst>
                <a:ext uri="{FF2B5EF4-FFF2-40B4-BE49-F238E27FC236}">
                  <a16:creationId xmlns:a16="http://schemas.microsoft.com/office/drawing/2014/main" id="{6709B9B9-39E9-4997-8214-5A9BA98FF1A5}"/>
                </a:ext>
              </a:extLst>
            </p:cNvPr>
            <p:cNvSpPr/>
            <p:nvPr/>
          </p:nvSpPr>
          <p:spPr>
            <a:xfrm>
              <a:off x="76012" y="57845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363A67CA-5499-4A13-876D-B82965E7488A}"/>
              </a:ext>
            </a:extLst>
          </p:cNvPr>
          <p:cNvSpPr/>
          <p:nvPr/>
        </p:nvSpPr>
        <p:spPr>
          <a:xfrm>
            <a:off x="581798" y="2661272"/>
            <a:ext cx="2485027" cy="2315258"/>
          </a:xfrm>
          <a:custGeom>
            <a:avLst/>
            <a:gdLst/>
            <a:ahLst/>
            <a:cxnLst/>
            <a:rect l="l" t="t" r="r" b="b"/>
            <a:pathLst>
              <a:path w="21545" h="21583" extrusionOk="0">
                <a:moveTo>
                  <a:pt x="6995" y="63"/>
                </a:moveTo>
                <a:lnTo>
                  <a:pt x="14146" y="3"/>
                </a:lnTo>
                <a:cubicBezTo>
                  <a:pt x="14614" y="-17"/>
                  <a:pt x="15080" y="70"/>
                  <a:pt x="15513" y="259"/>
                </a:cubicBezTo>
                <a:cubicBezTo>
                  <a:pt x="15911" y="433"/>
                  <a:pt x="16274" y="689"/>
                  <a:pt x="16581" y="1012"/>
                </a:cubicBezTo>
                <a:lnTo>
                  <a:pt x="20981" y="8570"/>
                </a:lnTo>
                <a:cubicBezTo>
                  <a:pt x="21329" y="9291"/>
                  <a:pt x="21521" y="10087"/>
                  <a:pt x="21543" y="10898"/>
                </a:cubicBezTo>
                <a:cubicBezTo>
                  <a:pt x="21563" y="11623"/>
                  <a:pt x="21447" y="12346"/>
                  <a:pt x="21201" y="13022"/>
                </a:cubicBezTo>
                <a:lnTo>
                  <a:pt x="17586" y="19473"/>
                </a:lnTo>
                <a:cubicBezTo>
                  <a:pt x="17302" y="20094"/>
                  <a:pt x="16859" y="20615"/>
                  <a:pt x="16309" y="20976"/>
                </a:cubicBezTo>
                <a:cubicBezTo>
                  <a:pt x="15812" y="21302"/>
                  <a:pt x="15246" y="21485"/>
                  <a:pt x="14664" y="21506"/>
                </a:cubicBezTo>
                <a:lnTo>
                  <a:pt x="8109" y="21583"/>
                </a:lnTo>
                <a:cubicBezTo>
                  <a:pt x="7566" y="21505"/>
                  <a:pt x="7036" y="21344"/>
                  <a:pt x="6536" y="21105"/>
                </a:cubicBezTo>
                <a:cubicBezTo>
                  <a:pt x="5994" y="20847"/>
                  <a:pt x="5493" y="20501"/>
                  <a:pt x="5049" y="20079"/>
                </a:cubicBezTo>
                <a:cubicBezTo>
                  <a:pt x="4224" y="18920"/>
                  <a:pt x="3422" y="17744"/>
                  <a:pt x="2641" y="16551"/>
                </a:cubicBezTo>
                <a:cubicBezTo>
                  <a:pt x="1878" y="15383"/>
                  <a:pt x="1136" y="14199"/>
                  <a:pt x="416" y="13000"/>
                </a:cubicBezTo>
                <a:cubicBezTo>
                  <a:pt x="104" y="12388"/>
                  <a:pt x="-37" y="11694"/>
                  <a:pt x="8" y="10999"/>
                </a:cubicBezTo>
                <a:cubicBezTo>
                  <a:pt x="51" y="10343"/>
                  <a:pt x="258" y="9712"/>
                  <a:pt x="607" y="9172"/>
                </a:cubicBezTo>
                <a:lnTo>
                  <a:pt x="4193" y="1765"/>
                </a:lnTo>
                <a:cubicBezTo>
                  <a:pt x="4457" y="1317"/>
                  <a:pt x="4809" y="937"/>
                  <a:pt x="5224" y="650"/>
                </a:cubicBezTo>
                <a:cubicBezTo>
                  <a:pt x="5753" y="283"/>
                  <a:pt x="6366" y="80"/>
                  <a:pt x="699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01600" dist="117707" dir="2013274" rotWithShape="0">
              <a:srgbClr val="000000">
                <a:alpha val="29411"/>
              </a:srgbClr>
            </a:outerShdw>
          </a:effectLst>
        </p:spPr>
        <p:txBody>
          <a:bodyPr spcFirstLastPara="1" wrap="square" lIns="60933" tIns="60933" rIns="60933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" name="Google Shape;21;p3">
            <a:extLst>
              <a:ext uri="{FF2B5EF4-FFF2-40B4-BE49-F238E27FC236}">
                <a16:creationId xmlns:a16="http://schemas.microsoft.com/office/drawing/2014/main" id="{88CD9EEE-0018-4E9F-B95B-E1B0ED078CF8}"/>
              </a:ext>
            </a:extLst>
          </p:cNvPr>
          <p:cNvGrpSpPr/>
          <p:nvPr/>
        </p:nvGrpSpPr>
        <p:grpSpPr>
          <a:xfrm>
            <a:off x="4055153" y="2525150"/>
            <a:ext cx="803737" cy="795982"/>
            <a:chOff x="27792" y="60180"/>
            <a:chExt cx="944942" cy="827954"/>
          </a:xfrm>
        </p:grpSpPr>
        <p:sp>
          <p:nvSpPr>
            <p:cNvPr id="7" name="Google Shape;22;p3">
              <a:extLst>
                <a:ext uri="{FF2B5EF4-FFF2-40B4-BE49-F238E27FC236}">
                  <a16:creationId xmlns:a16="http://schemas.microsoft.com/office/drawing/2014/main" id="{DDF68000-8646-4E5C-9BA3-09248D106E61}"/>
                </a:ext>
              </a:extLst>
            </p:cNvPr>
            <p:cNvSpPr/>
            <p:nvPr/>
          </p:nvSpPr>
          <p:spPr>
            <a:xfrm>
              <a:off x="27792" y="60180"/>
              <a:ext cx="944942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54D55F"/>
                </a:gs>
                <a:gs pos="100000">
                  <a:srgbClr val="42A75D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3;p3">
              <a:extLst>
                <a:ext uri="{FF2B5EF4-FFF2-40B4-BE49-F238E27FC236}">
                  <a16:creationId xmlns:a16="http://schemas.microsoft.com/office/drawing/2014/main" id="{926115A6-3E6B-4481-8E6A-A93A72603F19}"/>
                </a:ext>
              </a:extLst>
            </p:cNvPr>
            <p:cNvSpPr/>
            <p:nvPr/>
          </p:nvSpPr>
          <p:spPr>
            <a:xfrm>
              <a:off x="103802" y="128056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" name="Google Shape;24;p3">
            <a:extLst>
              <a:ext uri="{FF2B5EF4-FFF2-40B4-BE49-F238E27FC236}">
                <a16:creationId xmlns:a16="http://schemas.microsoft.com/office/drawing/2014/main" id="{C24C6688-19D5-49B6-91A7-1CA22B27429C}"/>
              </a:ext>
            </a:extLst>
          </p:cNvPr>
          <p:cNvGrpSpPr/>
          <p:nvPr/>
        </p:nvGrpSpPr>
        <p:grpSpPr>
          <a:xfrm>
            <a:off x="4017530" y="4106346"/>
            <a:ext cx="804320" cy="795982"/>
            <a:chOff x="0" y="0"/>
            <a:chExt cx="904688" cy="827954"/>
          </a:xfrm>
        </p:grpSpPr>
        <p:sp>
          <p:nvSpPr>
            <p:cNvPr id="10" name="Google Shape;25;p3">
              <a:extLst>
                <a:ext uri="{FF2B5EF4-FFF2-40B4-BE49-F238E27FC236}">
                  <a16:creationId xmlns:a16="http://schemas.microsoft.com/office/drawing/2014/main" id="{751EAE3C-03FC-4985-869B-4C1F0DB148FE}"/>
                </a:ext>
              </a:extLst>
            </p:cNvPr>
            <p:cNvSpPr/>
            <p:nvPr/>
          </p:nvSpPr>
          <p:spPr>
            <a:xfrm>
              <a:off x="0" y="0"/>
              <a:ext cx="904688" cy="827954"/>
            </a:xfrm>
            <a:custGeom>
              <a:avLst/>
              <a:gdLst/>
              <a:ahLst/>
              <a:cxnLst/>
              <a:rect l="l" t="t" r="r" b="b"/>
              <a:pathLst>
                <a:path w="21587" h="21561" extrusionOk="0">
                  <a:moveTo>
                    <a:pt x="2980" y="0"/>
                  </a:moveTo>
                  <a:lnTo>
                    <a:pt x="18387" y="65"/>
                  </a:lnTo>
                  <a:cubicBezTo>
                    <a:pt x="18773" y="189"/>
                    <a:pt x="19144" y="552"/>
                    <a:pt x="19475" y="1129"/>
                  </a:cubicBezTo>
                  <a:cubicBezTo>
                    <a:pt x="19760" y="1626"/>
                    <a:pt x="20009" y="2273"/>
                    <a:pt x="20209" y="3035"/>
                  </a:cubicBezTo>
                  <a:lnTo>
                    <a:pt x="21346" y="8246"/>
                  </a:lnTo>
                  <a:cubicBezTo>
                    <a:pt x="21499" y="8969"/>
                    <a:pt x="21581" y="9792"/>
                    <a:pt x="21587" y="10633"/>
                  </a:cubicBezTo>
                  <a:cubicBezTo>
                    <a:pt x="21592" y="11506"/>
                    <a:pt x="21514" y="12367"/>
                    <a:pt x="21360" y="13124"/>
                  </a:cubicBezTo>
                  <a:lnTo>
                    <a:pt x="19953" y="19846"/>
                  </a:lnTo>
                  <a:cubicBezTo>
                    <a:pt x="19744" y="20512"/>
                    <a:pt x="19477" y="21011"/>
                    <a:pt x="19178" y="21295"/>
                  </a:cubicBezTo>
                  <a:cubicBezTo>
                    <a:pt x="18947" y="21515"/>
                    <a:pt x="18703" y="21600"/>
                    <a:pt x="18460" y="21544"/>
                  </a:cubicBezTo>
                  <a:lnTo>
                    <a:pt x="3281" y="21329"/>
                  </a:lnTo>
                  <a:cubicBezTo>
                    <a:pt x="2977" y="21452"/>
                    <a:pt x="2666" y="21349"/>
                    <a:pt x="2379" y="21029"/>
                  </a:cubicBezTo>
                  <a:cubicBezTo>
                    <a:pt x="2109" y="20728"/>
                    <a:pt x="1869" y="20243"/>
                    <a:pt x="1681" y="19618"/>
                  </a:cubicBezTo>
                  <a:lnTo>
                    <a:pt x="277" y="13669"/>
                  </a:lnTo>
                  <a:cubicBezTo>
                    <a:pt x="89" y="12925"/>
                    <a:pt x="-8" y="12026"/>
                    <a:pt x="1" y="11111"/>
                  </a:cubicBezTo>
                  <a:cubicBezTo>
                    <a:pt x="9" y="10233"/>
                    <a:pt x="115" y="9384"/>
                    <a:pt x="303" y="8685"/>
                  </a:cubicBezTo>
                  <a:lnTo>
                    <a:pt x="1570" y="2636"/>
                  </a:lnTo>
                  <a:cubicBezTo>
                    <a:pt x="1687" y="1936"/>
                    <a:pt x="1865" y="1331"/>
                    <a:pt x="2087" y="877"/>
                  </a:cubicBezTo>
                  <a:cubicBezTo>
                    <a:pt x="2348" y="342"/>
                    <a:pt x="2658" y="37"/>
                    <a:pt x="2980" y="0"/>
                  </a:cubicBezTo>
                  <a:close/>
                </a:path>
              </a:pathLst>
            </a:custGeom>
            <a:gradFill>
              <a:gsLst>
                <a:gs pos="0">
                  <a:srgbClr val="FAEF12"/>
                </a:gs>
                <a:gs pos="100000">
                  <a:srgbClr val="DFC502"/>
                </a:gs>
              </a:gsLst>
              <a:lin ang="21388890" scaled="0"/>
            </a:gra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6;p3">
              <a:extLst>
                <a:ext uri="{FF2B5EF4-FFF2-40B4-BE49-F238E27FC236}">
                  <a16:creationId xmlns:a16="http://schemas.microsoft.com/office/drawing/2014/main" id="{B8B06EE7-3A42-4CE7-92F3-CBBC4C945D1C}"/>
                </a:ext>
              </a:extLst>
            </p:cNvPr>
            <p:cNvSpPr/>
            <p:nvPr/>
          </p:nvSpPr>
          <p:spPr>
            <a:xfrm>
              <a:off x="76012" y="57845"/>
              <a:ext cx="764491" cy="712264"/>
            </a:xfrm>
            <a:custGeom>
              <a:avLst/>
              <a:gdLst/>
              <a:ahLst/>
              <a:cxnLst/>
              <a:rect l="l" t="t" r="r" b="b"/>
              <a:pathLst>
                <a:path w="21545" h="21583" extrusionOk="0">
                  <a:moveTo>
                    <a:pt x="6995" y="63"/>
                  </a:moveTo>
                  <a:lnTo>
                    <a:pt x="14146" y="3"/>
                  </a:lnTo>
                  <a:cubicBezTo>
                    <a:pt x="14614" y="-17"/>
                    <a:pt x="15080" y="70"/>
                    <a:pt x="15513" y="259"/>
                  </a:cubicBezTo>
                  <a:cubicBezTo>
                    <a:pt x="15911" y="433"/>
                    <a:pt x="16274" y="689"/>
                    <a:pt x="16581" y="1012"/>
                  </a:cubicBezTo>
                  <a:lnTo>
                    <a:pt x="20981" y="8570"/>
                  </a:lnTo>
                  <a:cubicBezTo>
                    <a:pt x="21329" y="9291"/>
                    <a:pt x="21521" y="10087"/>
                    <a:pt x="21543" y="10898"/>
                  </a:cubicBezTo>
                  <a:cubicBezTo>
                    <a:pt x="21563" y="11623"/>
                    <a:pt x="21447" y="12346"/>
                    <a:pt x="21201" y="13022"/>
                  </a:cubicBezTo>
                  <a:lnTo>
                    <a:pt x="17586" y="19473"/>
                  </a:lnTo>
                  <a:cubicBezTo>
                    <a:pt x="17302" y="20094"/>
                    <a:pt x="16859" y="20615"/>
                    <a:pt x="16309" y="20976"/>
                  </a:cubicBezTo>
                  <a:cubicBezTo>
                    <a:pt x="15812" y="21302"/>
                    <a:pt x="15246" y="21485"/>
                    <a:pt x="14664" y="21506"/>
                  </a:cubicBezTo>
                  <a:lnTo>
                    <a:pt x="8109" y="21583"/>
                  </a:lnTo>
                  <a:cubicBezTo>
                    <a:pt x="7566" y="21505"/>
                    <a:pt x="7036" y="21344"/>
                    <a:pt x="6536" y="21105"/>
                  </a:cubicBezTo>
                  <a:cubicBezTo>
                    <a:pt x="5994" y="20847"/>
                    <a:pt x="5493" y="20501"/>
                    <a:pt x="5049" y="20079"/>
                  </a:cubicBezTo>
                  <a:cubicBezTo>
                    <a:pt x="4224" y="18920"/>
                    <a:pt x="3422" y="17744"/>
                    <a:pt x="2641" y="16551"/>
                  </a:cubicBezTo>
                  <a:cubicBezTo>
                    <a:pt x="1878" y="15383"/>
                    <a:pt x="1136" y="14199"/>
                    <a:pt x="416" y="13000"/>
                  </a:cubicBezTo>
                  <a:cubicBezTo>
                    <a:pt x="104" y="12388"/>
                    <a:pt x="-37" y="11694"/>
                    <a:pt x="8" y="10999"/>
                  </a:cubicBezTo>
                  <a:cubicBezTo>
                    <a:pt x="51" y="10343"/>
                    <a:pt x="258" y="9712"/>
                    <a:pt x="607" y="9172"/>
                  </a:cubicBezTo>
                  <a:lnTo>
                    <a:pt x="4193" y="1765"/>
                  </a:lnTo>
                  <a:cubicBezTo>
                    <a:pt x="4457" y="1317"/>
                    <a:pt x="4809" y="937"/>
                    <a:pt x="5224" y="650"/>
                  </a:cubicBezTo>
                  <a:cubicBezTo>
                    <a:pt x="5753" y="283"/>
                    <a:pt x="6366" y="80"/>
                    <a:pt x="699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01600" dist="117707" dir="2013274" rotWithShape="0">
                <a:srgbClr val="000000">
                  <a:alpha val="29411"/>
                </a:srgbClr>
              </a:outerShdw>
            </a:effectLst>
          </p:spPr>
          <p:txBody>
            <a:bodyPr spcFirstLastPara="1" wrap="square" lIns="60933" tIns="60933" rIns="60933" bIns="60933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" name="Google Shape;33;p3">
            <a:extLst>
              <a:ext uri="{FF2B5EF4-FFF2-40B4-BE49-F238E27FC236}">
                <a16:creationId xmlns:a16="http://schemas.microsoft.com/office/drawing/2014/main" id="{5711F052-6AA5-4A95-882D-E89AAC62013D}"/>
              </a:ext>
            </a:extLst>
          </p:cNvPr>
          <p:cNvSpPr/>
          <p:nvPr/>
        </p:nvSpPr>
        <p:spPr>
          <a:xfrm>
            <a:off x="2" y="2324146"/>
            <a:ext cx="3491308" cy="3189000"/>
          </a:xfrm>
          <a:custGeom>
            <a:avLst/>
            <a:gdLst/>
            <a:ahLst/>
            <a:cxnLst/>
            <a:rect l="l" t="t" r="r" b="b"/>
            <a:pathLst>
              <a:path w="21545" h="21583" extrusionOk="0">
                <a:moveTo>
                  <a:pt x="6995" y="63"/>
                </a:moveTo>
                <a:lnTo>
                  <a:pt x="14146" y="3"/>
                </a:lnTo>
                <a:cubicBezTo>
                  <a:pt x="14614" y="-17"/>
                  <a:pt x="15080" y="70"/>
                  <a:pt x="15513" y="259"/>
                </a:cubicBezTo>
                <a:cubicBezTo>
                  <a:pt x="15911" y="433"/>
                  <a:pt x="16274" y="689"/>
                  <a:pt x="16581" y="1012"/>
                </a:cubicBezTo>
                <a:lnTo>
                  <a:pt x="20981" y="8570"/>
                </a:lnTo>
                <a:cubicBezTo>
                  <a:pt x="21329" y="9291"/>
                  <a:pt x="21521" y="10087"/>
                  <a:pt x="21543" y="10898"/>
                </a:cubicBezTo>
                <a:cubicBezTo>
                  <a:pt x="21563" y="11623"/>
                  <a:pt x="21447" y="12346"/>
                  <a:pt x="21201" y="13022"/>
                </a:cubicBezTo>
                <a:lnTo>
                  <a:pt x="17586" y="19473"/>
                </a:lnTo>
                <a:cubicBezTo>
                  <a:pt x="17302" y="20094"/>
                  <a:pt x="16859" y="20615"/>
                  <a:pt x="16309" y="20976"/>
                </a:cubicBezTo>
                <a:cubicBezTo>
                  <a:pt x="15812" y="21302"/>
                  <a:pt x="15246" y="21485"/>
                  <a:pt x="14664" y="21506"/>
                </a:cubicBezTo>
                <a:lnTo>
                  <a:pt x="8109" y="21583"/>
                </a:lnTo>
                <a:cubicBezTo>
                  <a:pt x="7566" y="21505"/>
                  <a:pt x="7036" y="21344"/>
                  <a:pt x="6536" y="21105"/>
                </a:cubicBezTo>
                <a:cubicBezTo>
                  <a:pt x="5994" y="20847"/>
                  <a:pt x="5493" y="20501"/>
                  <a:pt x="5049" y="20079"/>
                </a:cubicBezTo>
                <a:cubicBezTo>
                  <a:pt x="4224" y="18920"/>
                  <a:pt x="3422" y="17744"/>
                  <a:pt x="2641" y="16551"/>
                </a:cubicBezTo>
                <a:cubicBezTo>
                  <a:pt x="1878" y="15383"/>
                  <a:pt x="1136" y="14199"/>
                  <a:pt x="416" y="13000"/>
                </a:cubicBezTo>
                <a:cubicBezTo>
                  <a:pt x="104" y="12388"/>
                  <a:pt x="-37" y="11694"/>
                  <a:pt x="8" y="10999"/>
                </a:cubicBezTo>
                <a:cubicBezTo>
                  <a:pt x="51" y="10343"/>
                  <a:pt x="258" y="9712"/>
                  <a:pt x="607" y="9172"/>
                </a:cubicBezTo>
                <a:lnTo>
                  <a:pt x="4193" y="1765"/>
                </a:lnTo>
                <a:cubicBezTo>
                  <a:pt x="4457" y="1317"/>
                  <a:pt x="4809" y="937"/>
                  <a:pt x="5224" y="650"/>
                </a:cubicBezTo>
                <a:cubicBezTo>
                  <a:pt x="5753" y="283"/>
                  <a:pt x="6366" y="80"/>
                  <a:pt x="6995" y="63"/>
                </a:cubicBezTo>
                <a:close/>
              </a:path>
            </a:pathLst>
          </a:custGeom>
          <a:noFill/>
          <a:ln w="25400" cap="flat" cmpd="sng">
            <a:solidFill>
              <a:srgbClr val="A7A7A7"/>
            </a:solidFill>
            <a:prstDash val="dashDot"/>
            <a:miter lim="400000"/>
            <a:headEnd type="none" w="sm" len="sm"/>
            <a:tailEnd type="none" w="sm" len="sm"/>
          </a:ln>
        </p:spPr>
        <p:txBody>
          <a:bodyPr spcFirstLastPara="1" wrap="square" lIns="60933" tIns="60933" rIns="60933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" name="Google Shape;34;p3">
            <a:extLst>
              <a:ext uri="{FF2B5EF4-FFF2-40B4-BE49-F238E27FC236}">
                <a16:creationId xmlns:a16="http://schemas.microsoft.com/office/drawing/2014/main" id="{74A6EF78-2664-447C-BDE9-3A88F856057B}"/>
              </a:ext>
            </a:extLst>
          </p:cNvPr>
          <p:cNvGrpSpPr/>
          <p:nvPr/>
        </p:nvGrpSpPr>
        <p:grpSpPr>
          <a:xfrm rot="1242207">
            <a:off x="2843053" y="1162126"/>
            <a:ext cx="1000052" cy="1762511"/>
            <a:chOff x="0" y="6716"/>
            <a:chExt cx="426464" cy="930841"/>
          </a:xfrm>
        </p:grpSpPr>
        <p:cxnSp>
          <p:nvCxnSpPr>
            <p:cNvPr id="17" name="Google Shape;35;p3">
              <a:extLst>
                <a:ext uri="{FF2B5EF4-FFF2-40B4-BE49-F238E27FC236}">
                  <a16:creationId xmlns:a16="http://schemas.microsoft.com/office/drawing/2014/main" id="{39419B27-7C3A-44AB-B327-EDF8A29F249B}"/>
                </a:ext>
              </a:extLst>
            </p:cNvPr>
            <p:cNvCxnSpPr/>
            <p:nvPr/>
          </p:nvCxnSpPr>
          <p:spPr>
            <a:xfrm rot="10800000" flipH="1">
              <a:off x="80803" y="6716"/>
              <a:ext cx="345661" cy="856890"/>
            </a:xfrm>
            <a:prstGeom prst="straightConnector1">
              <a:avLst/>
            </a:prstGeom>
            <a:noFill/>
            <a:ln w="25400" cap="flat" cmpd="sng">
              <a:solidFill>
                <a:srgbClr val="2E5BCE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18" name="Google Shape;36;p3">
              <a:extLst>
                <a:ext uri="{FF2B5EF4-FFF2-40B4-BE49-F238E27FC236}">
                  <a16:creationId xmlns:a16="http://schemas.microsoft.com/office/drawing/2014/main" id="{BC87B913-1BF0-44D5-8E44-74F45CE24814}"/>
                </a:ext>
              </a:extLst>
            </p:cNvPr>
            <p:cNvSpPr/>
            <p:nvPr/>
          </p:nvSpPr>
          <p:spPr>
            <a:xfrm>
              <a:off x="0" y="769434"/>
              <a:ext cx="168123" cy="168123"/>
            </a:xfrm>
            <a:prstGeom prst="ellipse">
              <a:avLst/>
            </a:prstGeom>
            <a:noFill/>
            <a:ln w="25400" cap="flat" cmpd="sng">
              <a:solidFill>
                <a:srgbClr val="1D9A7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" name="Google Shape;37;p3">
            <a:extLst>
              <a:ext uri="{FF2B5EF4-FFF2-40B4-BE49-F238E27FC236}">
                <a16:creationId xmlns:a16="http://schemas.microsoft.com/office/drawing/2014/main" id="{6CF64570-92BA-4FD7-B0F1-71F543D049FB}"/>
              </a:ext>
            </a:extLst>
          </p:cNvPr>
          <p:cNvGrpSpPr/>
          <p:nvPr/>
        </p:nvGrpSpPr>
        <p:grpSpPr>
          <a:xfrm>
            <a:off x="3174788" y="2923141"/>
            <a:ext cx="936428" cy="603587"/>
            <a:chOff x="0" y="115782"/>
            <a:chExt cx="599471" cy="589360"/>
          </a:xfrm>
        </p:grpSpPr>
        <p:cxnSp>
          <p:nvCxnSpPr>
            <p:cNvPr id="20" name="Google Shape;38;p3">
              <a:extLst>
                <a:ext uri="{FF2B5EF4-FFF2-40B4-BE49-F238E27FC236}">
                  <a16:creationId xmlns:a16="http://schemas.microsoft.com/office/drawing/2014/main" id="{1E13D9E2-723B-4B1A-851A-488A196813AF}"/>
                </a:ext>
              </a:extLst>
            </p:cNvPr>
            <p:cNvCxnSpPr/>
            <p:nvPr/>
          </p:nvCxnSpPr>
          <p:spPr>
            <a:xfrm rot="10800000" flipH="1">
              <a:off x="73168" y="115782"/>
              <a:ext cx="526303" cy="512903"/>
            </a:xfrm>
            <a:prstGeom prst="straightConnector1">
              <a:avLst/>
            </a:prstGeom>
            <a:noFill/>
            <a:ln w="25400" cap="flat" cmpd="sng">
              <a:solidFill>
                <a:srgbClr val="6BB969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1" name="Google Shape;39;p3">
              <a:extLst>
                <a:ext uri="{FF2B5EF4-FFF2-40B4-BE49-F238E27FC236}">
                  <a16:creationId xmlns:a16="http://schemas.microsoft.com/office/drawing/2014/main" id="{7DDA3DAB-EF67-44E6-BF2B-E717EA16BB37}"/>
                </a:ext>
              </a:extLst>
            </p:cNvPr>
            <p:cNvSpPr/>
            <p:nvPr/>
          </p:nvSpPr>
          <p:spPr>
            <a:xfrm>
              <a:off x="0" y="537018"/>
              <a:ext cx="168123" cy="168124"/>
            </a:xfrm>
            <a:prstGeom prst="ellipse">
              <a:avLst/>
            </a:prstGeom>
            <a:noFill/>
            <a:ln w="25400" cap="flat" cmpd="sng">
              <a:solidFill>
                <a:srgbClr val="6BB96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" name="Google Shape;40;p3">
            <a:extLst>
              <a:ext uri="{FF2B5EF4-FFF2-40B4-BE49-F238E27FC236}">
                <a16:creationId xmlns:a16="http://schemas.microsoft.com/office/drawing/2014/main" id="{BDB43326-2502-4367-8101-22DBD888BE0F}"/>
              </a:ext>
            </a:extLst>
          </p:cNvPr>
          <p:cNvGrpSpPr/>
          <p:nvPr/>
        </p:nvGrpSpPr>
        <p:grpSpPr>
          <a:xfrm>
            <a:off x="3243632" y="4447188"/>
            <a:ext cx="769129" cy="216136"/>
            <a:chOff x="0" y="124876"/>
            <a:chExt cx="655136" cy="168124"/>
          </a:xfrm>
        </p:grpSpPr>
        <p:cxnSp>
          <p:nvCxnSpPr>
            <p:cNvPr id="23" name="Google Shape;41;p3">
              <a:extLst>
                <a:ext uri="{FF2B5EF4-FFF2-40B4-BE49-F238E27FC236}">
                  <a16:creationId xmlns:a16="http://schemas.microsoft.com/office/drawing/2014/main" id="{B56B5068-A429-4B3D-9DA8-7294538803E7}"/>
                </a:ext>
              </a:extLst>
            </p:cNvPr>
            <p:cNvCxnSpPr/>
            <p:nvPr/>
          </p:nvCxnSpPr>
          <p:spPr>
            <a:xfrm>
              <a:off x="70177" y="207193"/>
              <a:ext cx="584959" cy="1"/>
            </a:xfrm>
            <a:prstGeom prst="straightConnector1">
              <a:avLst/>
            </a:prstGeom>
            <a:noFill/>
            <a:ln w="25400" cap="flat" cmpd="sng">
              <a:solidFill>
                <a:srgbClr val="FFCF16"/>
              </a:solidFill>
              <a:prstDash val="dashDot"/>
              <a:miter lim="400000"/>
              <a:headEnd type="oval" w="med" len="med"/>
              <a:tailEnd type="none" w="sm" len="sm"/>
            </a:ln>
          </p:spPr>
        </p:cxnSp>
        <p:sp>
          <p:nvSpPr>
            <p:cNvPr id="24" name="Google Shape;42;p3">
              <a:extLst>
                <a:ext uri="{FF2B5EF4-FFF2-40B4-BE49-F238E27FC236}">
                  <a16:creationId xmlns:a16="http://schemas.microsoft.com/office/drawing/2014/main" id="{8C7B293C-C13B-4B59-B1EB-D5CF74929078}"/>
                </a:ext>
              </a:extLst>
            </p:cNvPr>
            <p:cNvSpPr/>
            <p:nvPr/>
          </p:nvSpPr>
          <p:spPr>
            <a:xfrm>
              <a:off x="0" y="124876"/>
              <a:ext cx="168123" cy="168124"/>
            </a:xfrm>
            <a:prstGeom prst="ellipse">
              <a:avLst/>
            </a:prstGeom>
            <a:noFill/>
            <a:ln w="25400" cap="flat" cmpd="sng">
              <a:solidFill>
                <a:srgbClr val="FFCF1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33" tIns="60933" rIns="60933" bIns="60933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800"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8" name="Google Shape;51;p3" descr="icon-pngs-9.jpg copy 5.png">
            <a:extLst>
              <a:ext uri="{FF2B5EF4-FFF2-40B4-BE49-F238E27FC236}">
                <a16:creationId xmlns:a16="http://schemas.microsoft.com/office/drawing/2014/main" id="{A12A37DA-D5AF-4040-8032-65C06F69AA7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7500" r="7499"/>
          <a:stretch/>
        </p:blipFill>
        <p:spPr>
          <a:xfrm>
            <a:off x="1223187" y="3239002"/>
            <a:ext cx="1100993" cy="108247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5CE76894-D010-4D83-AD61-C232A6AFDEAC}"/>
              </a:ext>
            </a:extLst>
          </p:cNvPr>
          <p:cNvSpPr txBox="1"/>
          <p:nvPr/>
        </p:nvSpPr>
        <p:spPr>
          <a:xfrm>
            <a:off x="5048818" y="2195465"/>
            <a:ext cx="71431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Semua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permohonan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yang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layak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akan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dinilai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oleh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Jawatankuasa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Pemilih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AKRI 2024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mengikut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kriteria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penilaian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yang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telah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ditetapkan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FD626B-D887-419F-A417-368F2D067A42}"/>
              </a:ext>
            </a:extLst>
          </p:cNvPr>
          <p:cNvSpPr txBox="1"/>
          <p:nvPr/>
        </p:nvSpPr>
        <p:spPr>
          <a:xfrm>
            <a:off x="5048818" y="4321481"/>
            <a:ext cx="71431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Keputusan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Jawatankuasa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Induk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 AKRI 2024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ADALAH MUKTAMAD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CB8F4-B197-4E7A-B735-EEE554607D8A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50441E4-991A-421A-411A-BD8088EFC09F}"/>
              </a:ext>
            </a:extLst>
          </p:cNvPr>
          <p:cNvSpPr txBox="1"/>
          <p:nvPr/>
        </p:nvSpPr>
        <p:spPr>
          <a:xfrm>
            <a:off x="5071762" y="766013"/>
            <a:ext cx="71202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MY" dirty="0" err="1">
                <a:latin typeface="Abadi" panose="020B0604020104020204" pitchFamily="34" charset="0"/>
              </a:rPr>
              <a:t>Sekiranya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terdapat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sebarang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b="1" dirty="0" err="1">
                <a:latin typeface="Abadi" panose="020B0604020104020204" pitchFamily="34" charset="0"/>
              </a:rPr>
              <a:t>maklumat</a:t>
            </a:r>
            <a:r>
              <a:rPr lang="en-MY" b="1" dirty="0">
                <a:latin typeface="Abadi" panose="020B0604020104020204" pitchFamily="34" charset="0"/>
              </a:rPr>
              <a:t> </a:t>
            </a:r>
            <a:r>
              <a:rPr lang="en-MY" b="1" dirty="0" err="1">
                <a:latin typeface="Abadi" panose="020B0604020104020204" pitchFamily="34" charset="0"/>
              </a:rPr>
              <a:t>palsu</a:t>
            </a:r>
            <a:r>
              <a:rPr lang="en-MY" b="1" dirty="0">
                <a:latin typeface="Abadi" panose="020B0604020104020204" pitchFamily="34" charset="0"/>
              </a:rPr>
              <a:t>, </a:t>
            </a:r>
            <a:r>
              <a:rPr lang="en-MY" dirty="0">
                <a:latin typeface="Abadi" panose="020B0604020104020204" pitchFamily="34" charset="0"/>
              </a:rPr>
              <a:t>KPT </a:t>
            </a:r>
            <a:r>
              <a:rPr lang="en-MY" dirty="0" err="1">
                <a:latin typeface="Abadi" panose="020B0604020104020204" pitchFamily="34" charset="0"/>
              </a:rPr>
              <a:t>berhak</a:t>
            </a:r>
            <a:r>
              <a:rPr lang="en-MY" dirty="0">
                <a:latin typeface="Abadi" panose="020B0604020104020204" pitchFamily="34" charset="0"/>
              </a:rPr>
              <a:t> </a:t>
            </a:r>
            <a:r>
              <a:rPr lang="en-MY" b="1" dirty="0" err="1">
                <a:latin typeface="Abadi" panose="020B0604020104020204" pitchFamily="34" charset="0"/>
              </a:rPr>
              <a:t>menarik</a:t>
            </a:r>
            <a:r>
              <a:rPr lang="en-MY" b="1" dirty="0">
                <a:latin typeface="Abadi" panose="020B0604020104020204" pitchFamily="34" charset="0"/>
              </a:rPr>
              <a:t> </a:t>
            </a:r>
            <a:r>
              <a:rPr lang="en-MY" b="1" dirty="0" err="1">
                <a:latin typeface="Abadi" panose="020B0604020104020204" pitchFamily="34" charset="0"/>
              </a:rPr>
              <a:t>semula</a:t>
            </a:r>
            <a:r>
              <a:rPr lang="en-MY" b="1" dirty="0">
                <a:latin typeface="Abadi" panose="020B0604020104020204" pitchFamily="34" charset="0"/>
              </a:rPr>
              <a:t> </a:t>
            </a:r>
            <a:r>
              <a:rPr lang="en-MY" b="1" dirty="0" err="1">
                <a:latin typeface="Abadi" panose="020B0604020104020204" pitchFamily="34" charset="0"/>
              </a:rPr>
              <a:t>anugerah</a:t>
            </a:r>
            <a:r>
              <a:rPr lang="en-MY" b="1" dirty="0">
                <a:latin typeface="Abadi" panose="020B0604020104020204" pitchFamily="34" charset="0"/>
              </a:rPr>
              <a:t> </a:t>
            </a:r>
            <a:r>
              <a:rPr lang="en-MY" dirty="0" err="1">
                <a:latin typeface="Abadi" panose="020B0604020104020204" pitchFamily="34" charset="0"/>
              </a:rPr>
              <a:t>tersebut</a:t>
            </a:r>
            <a:r>
              <a:rPr lang="en-MY" dirty="0">
                <a:latin typeface="Abadi" panose="020B0604020104020204" pitchFamily="34" charset="0"/>
              </a:rPr>
              <a:t>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B13924-A304-EBA5-8046-1F40F0DB8D77}"/>
              </a:ext>
            </a:extLst>
          </p:cNvPr>
          <p:cNvSpPr txBox="1"/>
          <p:nvPr/>
        </p:nvSpPr>
        <p:spPr>
          <a:xfrm>
            <a:off x="4123218" y="856862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Calibri"/>
                <a:cs typeface="Calibri"/>
                <a:sym typeface="Calibri"/>
              </a:rPr>
              <a:t>13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B7B609B-0461-FE37-D95D-A9B0DCEE7576}"/>
              </a:ext>
            </a:extLst>
          </p:cNvPr>
          <p:cNvSpPr txBox="1"/>
          <p:nvPr/>
        </p:nvSpPr>
        <p:spPr>
          <a:xfrm>
            <a:off x="4134324" y="2701951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Calibri"/>
                <a:cs typeface="Calibri"/>
                <a:sym typeface="Calibri"/>
              </a:rPr>
              <a:t>14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7AA4C81-BD42-7DEA-C9EB-1CFC0F6F308A}"/>
              </a:ext>
            </a:extLst>
          </p:cNvPr>
          <p:cNvSpPr txBox="1"/>
          <p:nvPr/>
        </p:nvSpPr>
        <p:spPr>
          <a:xfrm>
            <a:off x="4111216" y="4258549"/>
            <a:ext cx="5518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Tx/>
              <a:buNone/>
              <a:tabLst/>
              <a:defRPr/>
            </a:pP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Calibri"/>
                <a:cs typeface="Calibri"/>
                <a:sym typeface="Calibri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8507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83F754F-412A-C454-BE3B-3B03382FBA3C}"/>
              </a:ext>
            </a:extLst>
          </p:cNvPr>
          <p:cNvGrpSpPr/>
          <p:nvPr/>
        </p:nvGrpSpPr>
        <p:grpSpPr>
          <a:xfrm>
            <a:off x="414327" y="998290"/>
            <a:ext cx="5427670" cy="5356942"/>
            <a:chOff x="3170011" y="1426667"/>
            <a:chExt cx="2681895" cy="4705430"/>
          </a:xfrm>
        </p:grpSpPr>
        <p:sp>
          <p:nvSpPr>
            <p:cNvPr id="16" name="Google Shape;42;p7">
              <a:extLst>
                <a:ext uri="{FF2B5EF4-FFF2-40B4-BE49-F238E27FC236}">
                  <a16:creationId xmlns:a16="http://schemas.microsoft.com/office/drawing/2014/main" id="{B5B9F510-B13A-E66F-6409-E2BAA7B0D824}"/>
                </a:ext>
              </a:extLst>
            </p:cNvPr>
            <p:cNvSpPr/>
            <p:nvPr/>
          </p:nvSpPr>
          <p:spPr>
            <a:xfrm>
              <a:off x="3170015" y="1426667"/>
              <a:ext cx="2681891" cy="4705430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spcFirstLastPara="1" wrap="square" lIns="114992" tIns="57481" rIns="114992" bIns="57481" anchor="ctr" anchorCtr="0">
              <a:noAutofit/>
            </a:bodyPr>
            <a:lstStyle/>
            <a:p>
              <a:pPr marL="0" marR="0" lvl="0" indent="0" algn="ctr" defTabSz="11501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264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43;p7">
              <a:extLst>
                <a:ext uri="{FF2B5EF4-FFF2-40B4-BE49-F238E27FC236}">
                  <a16:creationId xmlns:a16="http://schemas.microsoft.com/office/drawing/2014/main" id="{38804D89-427D-9B8A-ECD1-2F1C55F7EC67}"/>
                </a:ext>
              </a:extLst>
            </p:cNvPr>
            <p:cNvSpPr/>
            <p:nvPr/>
          </p:nvSpPr>
          <p:spPr>
            <a:xfrm>
              <a:off x="3170011" y="1443705"/>
              <a:ext cx="2681888" cy="376434"/>
            </a:xfrm>
            <a:prstGeom prst="rect">
              <a:avLst/>
            </a:prstGeom>
            <a:solidFill>
              <a:srgbClr val="C3C92A"/>
            </a:solidFill>
            <a:ln>
              <a:noFill/>
            </a:ln>
          </p:spPr>
          <p:txBody>
            <a:bodyPr spcFirstLastPara="1" wrap="square" lIns="114992" tIns="57481" rIns="114992" bIns="57481" anchor="ctr" anchorCtr="0">
              <a:noAutofit/>
            </a:bodyPr>
            <a:lstStyle/>
            <a:p>
              <a:pPr marL="0" marR="0" lvl="0" indent="0" algn="ctr" defTabSz="11501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264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8" name="Google Shape;44;p7">
              <a:extLst>
                <a:ext uri="{FF2B5EF4-FFF2-40B4-BE49-F238E27FC236}">
                  <a16:creationId xmlns:a16="http://schemas.microsoft.com/office/drawing/2014/main" id="{16FEAA9B-D4BA-BF86-C954-B6D297F5BECA}"/>
                </a:ext>
              </a:extLst>
            </p:cNvPr>
            <p:cNvCxnSpPr/>
            <p:nvPr/>
          </p:nvCxnSpPr>
          <p:spPr>
            <a:xfrm>
              <a:off x="3170011" y="2008729"/>
              <a:ext cx="2681888" cy="0"/>
            </a:xfrm>
            <a:prstGeom prst="straightConnector1">
              <a:avLst/>
            </a:prstGeom>
            <a:noFill/>
            <a:ln w="28575" cap="flat" cmpd="sng">
              <a:solidFill>
                <a:srgbClr val="C3C92A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" name="Google Shape;45;p7">
              <a:extLst>
                <a:ext uri="{FF2B5EF4-FFF2-40B4-BE49-F238E27FC236}">
                  <a16:creationId xmlns:a16="http://schemas.microsoft.com/office/drawing/2014/main" id="{7E5DABAE-A4CE-8A3B-FDE9-3C608C1D8776}"/>
                </a:ext>
              </a:extLst>
            </p:cNvPr>
            <p:cNvCxnSpPr/>
            <p:nvPr/>
          </p:nvCxnSpPr>
          <p:spPr>
            <a:xfrm>
              <a:off x="3170011" y="1940108"/>
              <a:ext cx="2681888" cy="0"/>
            </a:xfrm>
            <a:prstGeom prst="straightConnector1">
              <a:avLst/>
            </a:prstGeom>
            <a:noFill/>
            <a:ln w="76200" cap="flat" cmpd="sng">
              <a:solidFill>
                <a:srgbClr val="C3C92A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6F71CF50-95D3-8BA6-DA50-D4BD656743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743"/>
          <a:stretch/>
        </p:blipFill>
        <p:spPr>
          <a:xfrm>
            <a:off x="501957" y="683694"/>
            <a:ext cx="687064" cy="739785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E1FC6880-3465-978F-D48A-E647B04B3B8E}"/>
              </a:ext>
            </a:extLst>
          </p:cNvPr>
          <p:cNvSpPr/>
          <p:nvPr/>
        </p:nvSpPr>
        <p:spPr>
          <a:xfrm>
            <a:off x="4914889" y="113387"/>
            <a:ext cx="2573031" cy="55399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badi" panose="020B0604020104020204" pitchFamily="34" charset="0"/>
                <a:ea typeface="Tahoma" panose="020B0604030504040204" pitchFamily="34" charset="0"/>
              </a:rPr>
              <a:t>LAMPIRAN A</a:t>
            </a:r>
          </a:p>
        </p:txBody>
      </p:sp>
      <p:sp>
        <p:nvSpPr>
          <p:cNvPr id="46" name="Slide Number Placeholder 1">
            <a:extLst>
              <a:ext uri="{FF2B5EF4-FFF2-40B4-BE49-F238E27FC236}">
                <a16:creationId xmlns:a16="http://schemas.microsoft.com/office/drawing/2014/main" id="{EDA16619-9614-6BAD-55F7-193A41D08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8836" y="6429087"/>
            <a:ext cx="446963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CR A Extended" panose="02010509020102010303" pitchFamily="50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M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CR A Extended" panose="02010509020102010303" pitchFamily="50" charset="0"/>
              <a:ea typeface="+mn-ea"/>
              <a:cs typeface="+mn-cs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0BC4B9E-A190-4B39-B34E-0421F672C749}"/>
              </a:ext>
            </a:extLst>
          </p:cNvPr>
          <p:cNvGrpSpPr/>
          <p:nvPr/>
        </p:nvGrpSpPr>
        <p:grpSpPr>
          <a:xfrm>
            <a:off x="5950813" y="1017687"/>
            <a:ext cx="5712387" cy="5356941"/>
            <a:chOff x="3170011" y="1426667"/>
            <a:chExt cx="2681895" cy="4705430"/>
          </a:xfrm>
        </p:grpSpPr>
        <p:sp>
          <p:nvSpPr>
            <p:cNvPr id="82" name="Google Shape;42;p7">
              <a:extLst>
                <a:ext uri="{FF2B5EF4-FFF2-40B4-BE49-F238E27FC236}">
                  <a16:creationId xmlns:a16="http://schemas.microsoft.com/office/drawing/2014/main" id="{DD40FFCE-01C8-308D-0CC8-15BC72BCCD4D}"/>
                </a:ext>
              </a:extLst>
            </p:cNvPr>
            <p:cNvSpPr/>
            <p:nvPr/>
          </p:nvSpPr>
          <p:spPr>
            <a:xfrm>
              <a:off x="3170015" y="1426667"/>
              <a:ext cx="2681891" cy="4705430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spcFirstLastPara="1" wrap="square" lIns="114992" tIns="57481" rIns="114992" bIns="57481" anchor="ctr" anchorCtr="0">
              <a:noAutofit/>
            </a:bodyPr>
            <a:lstStyle/>
            <a:p>
              <a:pPr marL="0" marR="0" lvl="0" indent="0" algn="ctr" defTabSz="11501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264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43;p7">
              <a:extLst>
                <a:ext uri="{FF2B5EF4-FFF2-40B4-BE49-F238E27FC236}">
                  <a16:creationId xmlns:a16="http://schemas.microsoft.com/office/drawing/2014/main" id="{C88F886F-0D24-8CF5-CB8D-817CBA2C97FB}"/>
                </a:ext>
              </a:extLst>
            </p:cNvPr>
            <p:cNvSpPr/>
            <p:nvPr/>
          </p:nvSpPr>
          <p:spPr>
            <a:xfrm>
              <a:off x="3170011" y="1443705"/>
              <a:ext cx="2681888" cy="376434"/>
            </a:xfrm>
            <a:prstGeom prst="rect">
              <a:avLst/>
            </a:prstGeom>
            <a:solidFill>
              <a:srgbClr val="C3C92A"/>
            </a:solidFill>
            <a:ln>
              <a:noFill/>
            </a:ln>
          </p:spPr>
          <p:txBody>
            <a:bodyPr spcFirstLastPara="1" wrap="square" lIns="114992" tIns="57481" rIns="114992" bIns="57481" anchor="ctr" anchorCtr="0">
              <a:noAutofit/>
            </a:bodyPr>
            <a:lstStyle/>
            <a:p>
              <a:pPr marL="0" marR="0" lvl="0" indent="0" algn="ctr" defTabSz="11501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264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84" name="Google Shape;44;p7">
              <a:extLst>
                <a:ext uri="{FF2B5EF4-FFF2-40B4-BE49-F238E27FC236}">
                  <a16:creationId xmlns:a16="http://schemas.microsoft.com/office/drawing/2014/main" id="{7C03A896-3F05-6459-E474-C132B6AF895C}"/>
                </a:ext>
              </a:extLst>
            </p:cNvPr>
            <p:cNvCxnSpPr/>
            <p:nvPr/>
          </p:nvCxnSpPr>
          <p:spPr>
            <a:xfrm>
              <a:off x="3170011" y="2008729"/>
              <a:ext cx="2681888" cy="0"/>
            </a:xfrm>
            <a:prstGeom prst="straightConnector1">
              <a:avLst/>
            </a:prstGeom>
            <a:noFill/>
            <a:ln w="28575" cap="flat" cmpd="sng">
              <a:solidFill>
                <a:srgbClr val="C3C92A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85" name="Google Shape;45;p7">
              <a:extLst>
                <a:ext uri="{FF2B5EF4-FFF2-40B4-BE49-F238E27FC236}">
                  <a16:creationId xmlns:a16="http://schemas.microsoft.com/office/drawing/2014/main" id="{266D9DA6-2F1B-77AA-C67B-0CA70485EFFB}"/>
                </a:ext>
              </a:extLst>
            </p:cNvPr>
            <p:cNvCxnSpPr/>
            <p:nvPr/>
          </p:nvCxnSpPr>
          <p:spPr>
            <a:xfrm>
              <a:off x="3170011" y="1940108"/>
              <a:ext cx="2681888" cy="0"/>
            </a:xfrm>
            <a:prstGeom prst="straightConnector1">
              <a:avLst/>
            </a:prstGeom>
            <a:noFill/>
            <a:ln w="76200" cap="flat" cmpd="sng">
              <a:solidFill>
                <a:srgbClr val="C3C92A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86" name="Picture 85">
            <a:extLst>
              <a:ext uri="{FF2B5EF4-FFF2-40B4-BE49-F238E27FC236}">
                <a16:creationId xmlns:a16="http://schemas.microsoft.com/office/drawing/2014/main" id="{C7769464-0B90-BC84-697D-91C3076C76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743"/>
          <a:stretch/>
        </p:blipFill>
        <p:spPr>
          <a:xfrm>
            <a:off x="5950798" y="708720"/>
            <a:ext cx="687064" cy="739785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56C5AF24-0219-5C7A-442F-16C17C48BF24}"/>
              </a:ext>
            </a:extLst>
          </p:cNvPr>
          <p:cNvSpPr txBox="1"/>
          <p:nvPr/>
        </p:nvSpPr>
        <p:spPr>
          <a:xfrm>
            <a:off x="6008045" y="1728667"/>
            <a:ext cx="5515261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MY" sz="1500" dirty="0" err="1">
                <a:latin typeface="Abadi" panose="020B0604020104020204" pitchFamily="34" charset="0"/>
              </a:rPr>
              <a:t>Penyediakan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dokumen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sokongan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perlu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mengambil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kira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panduan</a:t>
            </a:r>
            <a:r>
              <a:rPr lang="en-MY" sz="1500" dirty="0">
                <a:latin typeface="Abadi" panose="020B0604020104020204" pitchFamily="34" charset="0"/>
              </a:rPr>
              <a:t> di </a:t>
            </a:r>
            <a:r>
              <a:rPr lang="en-MY" sz="1500" dirty="0" err="1">
                <a:latin typeface="Abadi" panose="020B0604020104020204" pitchFamily="34" charset="0"/>
              </a:rPr>
              <a:t>bawah</a:t>
            </a:r>
            <a:r>
              <a:rPr lang="en-MY" sz="1500" dirty="0">
                <a:latin typeface="Abadi" panose="020B0604020104020204" pitchFamily="34" charset="0"/>
              </a:rPr>
              <a:t>:</a:t>
            </a:r>
          </a:p>
          <a:p>
            <a:pPr algn="just"/>
            <a:endParaRPr lang="en-MY" sz="1500" dirty="0">
              <a:latin typeface="Abadi" panose="020B0604020104020204" pitchFamily="34" charset="0"/>
            </a:endParaRPr>
          </a:p>
          <a:p>
            <a:pPr marL="400050" indent="-400050" algn="just">
              <a:buFont typeface="+mj-lt"/>
              <a:buAutoNum type="romanLcPeriod"/>
            </a:pPr>
            <a:r>
              <a:rPr lang="en-MY" sz="1500" dirty="0">
                <a:latin typeface="Abadi" panose="020B0604020104020204" pitchFamily="34" charset="0"/>
              </a:rPr>
              <a:t>Pemohon </a:t>
            </a:r>
            <a:r>
              <a:rPr lang="en-MY" sz="1500" dirty="0" err="1">
                <a:latin typeface="Abadi" panose="020B0604020104020204" pitchFamily="34" charset="0"/>
              </a:rPr>
              <a:t>hanya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dibenarkan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menggunakan</a:t>
            </a:r>
            <a:r>
              <a:rPr lang="en-MY" sz="1500" dirty="0">
                <a:latin typeface="Abadi" panose="020B0604020104020204" pitchFamily="34" charset="0"/>
              </a:rPr>
              <a:t> platform </a:t>
            </a:r>
            <a:r>
              <a:rPr lang="en-MY" sz="1500" i="1" dirty="0">
                <a:latin typeface="Abadi" panose="020B0604020104020204" pitchFamily="34" charset="0"/>
              </a:rPr>
              <a:t>Google Drive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untuk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mengemukakan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pembuktian</a:t>
            </a:r>
            <a:r>
              <a:rPr lang="en-MY" sz="1500" dirty="0">
                <a:latin typeface="Abadi" panose="020B0604020104020204" pitchFamily="34" charset="0"/>
              </a:rPr>
              <a:t>.</a:t>
            </a:r>
          </a:p>
          <a:p>
            <a:pPr marL="400050" indent="-400050" algn="just">
              <a:buFont typeface="+mj-lt"/>
              <a:buAutoNum type="romanLcPeriod"/>
            </a:pPr>
            <a:endParaRPr lang="en-MY" sz="1500" dirty="0">
              <a:latin typeface="Abadi" panose="020B0604020104020204" pitchFamily="34" charset="0"/>
            </a:endParaRPr>
          </a:p>
          <a:p>
            <a:pPr marL="400050" indent="-400050" algn="just">
              <a:buFont typeface="+mj-lt"/>
              <a:buAutoNum type="romanLcPeriod"/>
            </a:pPr>
            <a:r>
              <a:rPr lang="en-MY" sz="1500" dirty="0">
                <a:latin typeface="Abadi" panose="020B0604020104020204" pitchFamily="34" charset="0"/>
              </a:rPr>
              <a:t>Pemohon </a:t>
            </a:r>
            <a:r>
              <a:rPr lang="en-MY" sz="1500" dirty="0" err="1">
                <a:latin typeface="Abadi" panose="020B0604020104020204" pitchFamily="34" charset="0"/>
              </a:rPr>
              <a:t>tidak</a:t>
            </a:r>
            <a:r>
              <a:rPr lang="en-MY" sz="1500" dirty="0">
                <a:latin typeface="Abadi" panose="020B0604020104020204" pitchFamily="34" charset="0"/>
              </a:rPr>
              <a:t> dibenarkan </a:t>
            </a:r>
            <a:r>
              <a:rPr lang="en-MY" sz="1500" dirty="0" err="1">
                <a:latin typeface="Abadi" panose="020B0604020104020204" pitchFamily="34" charset="0"/>
              </a:rPr>
              <a:t>untuk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membuat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pindaan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kepada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pembuktian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selepas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tarikh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tutup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permohonan</a:t>
            </a:r>
            <a:r>
              <a:rPr lang="en-MY" sz="1500" dirty="0">
                <a:latin typeface="Abadi" panose="020B0604020104020204" pitchFamily="34" charset="0"/>
              </a:rPr>
              <a:t>.</a:t>
            </a:r>
          </a:p>
          <a:p>
            <a:pPr marL="400050" indent="-400050" algn="just">
              <a:buFont typeface="+mj-lt"/>
              <a:buAutoNum type="romanLcPeriod"/>
            </a:pPr>
            <a:endParaRPr lang="en-MY" sz="1500" dirty="0">
              <a:latin typeface="Abadi" panose="020B0604020104020204" pitchFamily="34" charset="0"/>
            </a:endParaRPr>
          </a:p>
          <a:p>
            <a:pPr marL="400050" indent="-400050" algn="just">
              <a:buFont typeface="+mj-lt"/>
              <a:buAutoNum type="romanLcPeriod"/>
            </a:pPr>
            <a:r>
              <a:rPr lang="en-MY" sz="1500" dirty="0" err="1">
                <a:latin typeface="Abadi" panose="020B0604020104020204" pitchFamily="34" charset="0"/>
              </a:rPr>
              <a:t>Semua</a:t>
            </a:r>
            <a:r>
              <a:rPr lang="en-MY" sz="1500" dirty="0">
                <a:latin typeface="Abadi" panose="020B0604020104020204" pitchFamily="34" charset="0"/>
              </a:rPr>
              <a:t> video (</a:t>
            </a:r>
            <a:r>
              <a:rPr lang="en-MY" sz="1500" dirty="0" err="1">
                <a:latin typeface="Abadi" panose="020B0604020104020204" pitchFamily="34" charset="0"/>
              </a:rPr>
              <a:t>jika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ada</a:t>
            </a:r>
            <a:r>
              <a:rPr lang="en-MY" sz="1500" dirty="0">
                <a:latin typeface="Abadi" panose="020B0604020104020204" pitchFamily="34" charset="0"/>
              </a:rPr>
              <a:t>) </a:t>
            </a:r>
            <a:r>
              <a:rPr lang="en-MY" sz="1500" dirty="0" err="1">
                <a:latin typeface="Abadi" panose="020B0604020104020204" pitchFamily="34" charset="0"/>
              </a:rPr>
              <a:t>perlu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dimuat</a:t>
            </a:r>
            <a:r>
              <a:rPr lang="en-MY" sz="1500" dirty="0">
                <a:latin typeface="Abadi" panose="020B0604020104020204" pitchFamily="34" charset="0"/>
              </a:rPr>
              <a:t> naik </a:t>
            </a:r>
            <a:r>
              <a:rPr lang="en-MY" sz="1500" dirty="0" err="1">
                <a:latin typeface="Abadi" panose="020B0604020104020204" pitchFamily="34" charset="0"/>
              </a:rPr>
              <a:t>dalam</a:t>
            </a:r>
            <a:r>
              <a:rPr lang="en-MY" sz="1500" dirty="0">
                <a:latin typeface="Abadi" panose="020B0604020104020204" pitchFamily="34" charset="0"/>
              </a:rPr>
              <a:t> YouTube dan </a:t>
            </a:r>
            <a:r>
              <a:rPr lang="en-MY" sz="1500" dirty="0" err="1">
                <a:latin typeface="Abadi" panose="020B0604020104020204" pitchFamily="34" charset="0"/>
              </a:rPr>
              <a:t>dikemukakan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dalam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bentuk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pautan</a:t>
            </a:r>
            <a:r>
              <a:rPr lang="en-MY" sz="1500" dirty="0">
                <a:latin typeface="Abadi" panose="020B0604020104020204" pitchFamily="34" charset="0"/>
              </a:rPr>
              <a:t> YouTube </a:t>
            </a:r>
            <a:r>
              <a:rPr lang="en-MY" sz="1500" dirty="0" err="1">
                <a:latin typeface="Abadi" panose="020B0604020104020204" pitchFamily="34" charset="0"/>
              </a:rPr>
              <a:t>dalam</a:t>
            </a:r>
            <a:r>
              <a:rPr lang="en-MY" sz="1500" dirty="0">
                <a:latin typeface="Abadi" panose="020B0604020104020204" pitchFamily="34" charset="0"/>
              </a:rPr>
              <a:t>     </a:t>
            </a:r>
            <a:r>
              <a:rPr lang="en-MY" sz="1500" i="1" dirty="0">
                <a:latin typeface="Abadi" panose="020B0604020104020204" pitchFamily="34" charset="0"/>
              </a:rPr>
              <a:t>e-book.</a:t>
            </a:r>
          </a:p>
          <a:p>
            <a:pPr marL="400050" indent="-400050" algn="just">
              <a:buFont typeface="+mj-lt"/>
              <a:buAutoNum type="romanLcPeriod"/>
            </a:pPr>
            <a:endParaRPr lang="en-MY" sz="1500" dirty="0">
              <a:latin typeface="Abadi" panose="020B0604020104020204" pitchFamily="34" charset="0"/>
            </a:endParaRPr>
          </a:p>
          <a:p>
            <a:pPr marL="400050" indent="-400050" algn="just">
              <a:buFont typeface="+mj-lt"/>
              <a:buAutoNum type="romanLcPeriod"/>
            </a:pPr>
            <a:r>
              <a:rPr lang="en-MY" sz="1500" dirty="0" err="1">
                <a:latin typeface="Abadi" panose="020B0604020104020204" pitchFamily="34" charset="0"/>
              </a:rPr>
              <a:t>Pautan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kepada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i="1" dirty="0">
                <a:latin typeface="Abadi" panose="020B0604020104020204" pitchFamily="34" charset="0"/>
              </a:rPr>
              <a:t>Google Drive </a:t>
            </a:r>
            <a:r>
              <a:rPr lang="en-MY" sz="1500" dirty="0" err="1">
                <a:latin typeface="Abadi" panose="020B0604020104020204" pitchFamily="34" charset="0"/>
              </a:rPr>
              <a:t>tersebut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perlu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diberi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akses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kepada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umum</a:t>
            </a:r>
            <a:r>
              <a:rPr lang="en-MY" sz="1500" dirty="0">
                <a:latin typeface="Abadi" panose="020B0604020104020204" pitchFamily="34" charset="0"/>
              </a:rPr>
              <a:t> (public). </a:t>
            </a:r>
            <a:r>
              <a:rPr lang="en-MY" sz="1500" dirty="0" err="1">
                <a:latin typeface="Abadi" panose="020B0604020104020204" pitchFamily="34" charset="0"/>
              </a:rPr>
              <a:t>Sekiranya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pautan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tidak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dapat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diakses</a:t>
            </a:r>
            <a:r>
              <a:rPr lang="en-MY" sz="1500" dirty="0">
                <a:latin typeface="Abadi" panose="020B0604020104020204" pitchFamily="34" charset="0"/>
              </a:rPr>
              <a:t> oleh </a:t>
            </a:r>
            <a:r>
              <a:rPr lang="en-MY" sz="1500" dirty="0" err="1">
                <a:latin typeface="Abadi" panose="020B0604020104020204" pitchFamily="34" charset="0"/>
              </a:rPr>
              <a:t>penilai</a:t>
            </a:r>
            <a:r>
              <a:rPr lang="en-MY" sz="1500" dirty="0">
                <a:latin typeface="Abadi" panose="020B0604020104020204" pitchFamily="34" charset="0"/>
              </a:rPr>
              <a:t>, </a:t>
            </a:r>
            <a:r>
              <a:rPr lang="en-MY" sz="1500" dirty="0" err="1">
                <a:latin typeface="Abadi" panose="020B0604020104020204" pitchFamily="34" charset="0"/>
              </a:rPr>
              <a:t>dokumen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sokongan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tersebut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tidak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akan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dinilai</a:t>
            </a:r>
            <a:r>
              <a:rPr lang="en-MY" sz="1500" dirty="0">
                <a:latin typeface="Abadi" panose="020B0604020104020204" pitchFamily="34" charset="0"/>
              </a:rPr>
              <a:t>.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627C21B-655F-AE4B-338F-41E4DC6F9C80}"/>
              </a:ext>
            </a:extLst>
          </p:cNvPr>
          <p:cNvSpPr txBox="1"/>
          <p:nvPr/>
        </p:nvSpPr>
        <p:spPr>
          <a:xfrm>
            <a:off x="471564" y="1729394"/>
            <a:ext cx="537041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MY" sz="1500" dirty="0" err="1">
                <a:latin typeface="Abadi" panose="020B0604020104020204" pitchFamily="34" charset="0"/>
              </a:rPr>
              <a:t>Borang</a:t>
            </a:r>
            <a:r>
              <a:rPr lang="en-MY" sz="1500" dirty="0">
                <a:latin typeface="Abadi" panose="020B0604020104020204" pitchFamily="34" charset="0"/>
              </a:rPr>
              <a:t> Maklumat </a:t>
            </a:r>
            <a:r>
              <a:rPr lang="en-MY" sz="1500" dirty="0" err="1">
                <a:latin typeface="Abadi" panose="020B0604020104020204" pitchFamily="34" charset="0"/>
              </a:rPr>
              <a:t>Permohonan</a:t>
            </a:r>
            <a:r>
              <a:rPr lang="en-MY" sz="1500" dirty="0">
                <a:latin typeface="Abadi" panose="020B0604020104020204" pitchFamily="34" charset="0"/>
              </a:rPr>
              <a:t> AKRI 2024 </a:t>
            </a:r>
            <a:r>
              <a:rPr lang="en-MY" sz="1500" dirty="0" err="1">
                <a:latin typeface="Abadi" panose="020B0604020104020204" pitchFamily="34" charset="0"/>
              </a:rPr>
              <a:t>melalui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Sistem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Permohonan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Anugerah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Kecemerlangan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Akademik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perlu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mengandungi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perkara</a:t>
            </a:r>
            <a:r>
              <a:rPr lang="en-MY" sz="1500" dirty="0">
                <a:latin typeface="Abadi" panose="020B0604020104020204" pitchFamily="34" charset="0"/>
              </a:rPr>
              <a:t> di </a:t>
            </a:r>
            <a:r>
              <a:rPr lang="en-MY" sz="1500" dirty="0" err="1">
                <a:latin typeface="Abadi" panose="020B0604020104020204" pitchFamily="34" charset="0"/>
              </a:rPr>
              <a:t>bawah</a:t>
            </a:r>
            <a:r>
              <a:rPr lang="en-MY" sz="1500" dirty="0">
                <a:latin typeface="Abadi" panose="020B0604020104020204" pitchFamily="34" charset="0"/>
              </a:rPr>
              <a:t>:</a:t>
            </a:r>
          </a:p>
          <a:p>
            <a:pPr algn="just"/>
            <a:endParaRPr lang="en-MY" sz="1500" dirty="0">
              <a:latin typeface="Abadi" panose="020B0604020104020204" pitchFamily="34" charset="0"/>
            </a:endParaRP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1. </a:t>
            </a:r>
            <a:r>
              <a:rPr lang="en-MY" sz="1500" dirty="0" err="1">
                <a:latin typeface="Abadi" panose="020B0604020104020204" pitchFamily="34" charset="0"/>
              </a:rPr>
              <a:t>Kategori</a:t>
            </a:r>
            <a:r>
              <a:rPr lang="en-MY" sz="1500" dirty="0">
                <a:latin typeface="Abadi" panose="020B0604020104020204" pitchFamily="34" charset="0"/>
              </a:rPr>
              <a:t>/sub-</a:t>
            </a:r>
            <a:r>
              <a:rPr lang="en-MY" sz="1500" dirty="0" err="1">
                <a:latin typeface="Abadi" panose="020B0604020104020204" pitchFamily="34" charset="0"/>
              </a:rPr>
              <a:t>kategori</a:t>
            </a:r>
            <a:endParaRPr lang="en-MY" sz="1500" dirty="0">
              <a:latin typeface="Abadi" panose="020B0604020104020204" pitchFamily="34" charset="0"/>
            </a:endParaRP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2. Nama </a:t>
            </a:r>
            <a:r>
              <a:rPr lang="en-MY" sz="1500" dirty="0" err="1">
                <a:latin typeface="Abadi" panose="020B0604020104020204" pitchFamily="34" charset="0"/>
              </a:rPr>
              <a:t>pemohon</a:t>
            </a:r>
            <a:endParaRPr lang="en-MY" sz="1500" dirty="0">
              <a:latin typeface="Abadi" panose="020B0604020104020204" pitchFamily="34" charset="0"/>
            </a:endParaRP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3. E-</a:t>
            </a:r>
            <a:r>
              <a:rPr lang="en-MY" sz="1500" dirty="0" err="1">
                <a:latin typeface="Abadi" panose="020B0604020104020204" pitchFamily="34" charset="0"/>
              </a:rPr>
              <a:t>mel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rasmi</a:t>
            </a:r>
            <a:r>
              <a:rPr lang="en-MY" sz="1500" dirty="0">
                <a:latin typeface="Abadi" panose="020B0604020104020204" pitchFamily="34" charset="0"/>
              </a:rPr>
              <a:t> IPT masing-masing</a:t>
            </a: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4. Nama </a:t>
            </a:r>
            <a:r>
              <a:rPr lang="en-MY" sz="1500" dirty="0" err="1">
                <a:latin typeface="Abadi" panose="020B0604020104020204" pitchFamily="34" charset="0"/>
              </a:rPr>
              <a:t>Institusi</a:t>
            </a:r>
            <a:r>
              <a:rPr lang="en-MY" sz="1500" dirty="0">
                <a:latin typeface="Abadi" panose="020B0604020104020204" pitchFamily="34" charset="0"/>
              </a:rPr>
              <a:t> Pendidikan Tinggi</a:t>
            </a: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5. </a:t>
            </a:r>
            <a:r>
              <a:rPr lang="en-MY" sz="1500" dirty="0" err="1">
                <a:latin typeface="Abadi" panose="020B0604020104020204" pitchFamily="34" charset="0"/>
              </a:rPr>
              <a:t>Fakulti</a:t>
            </a:r>
            <a:r>
              <a:rPr lang="en-MY" sz="1500" dirty="0">
                <a:latin typeface="Abadi" panose="020B0604020104020204" pitchFamily="34" charset="0"/>
              </a:rPr>
              <a:t>/</a:t>
            </a:r>
            <a:r>
              <a:rPr lang="en-MY" sz="1500" dirty="0" err="1">
                <a:latin typeface="Abadi" panose="020B0604020104020204" pitchFamily="34" charset="0"/>
              </a:rPr>
              <a:t>Jabatan</a:t>
            </a:r>
            <a:r>
              <a:rPr lang="en-MY" sz="1500" dirty="0">
                <a:latin typeface="Abadi" panose="020B0604020104020204" pitchFamily="34" charset="0"/>
              </a:rPr>
              <a:t>/</a:t>
            </a:r>
            <a:r>
              <a:rPr lang="en-MY" sz="1500" dirty="0" err="1">
                <a:latin typeface="Abadi" panose="020B0604020104020204" pitchFamily="34" charset="0"/>
              </a:rPr>
              <a:t>Institut</a:t>
            </a:r>
            <a:endParaRPr lang="en-MY" sz="1500" dirty="0">
              <a:latin typeface="Abadi" panose="020B0604020104020204" pitchFamily="34" charset="0"/>
            </a:endParaRP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6. Alamat</a:t>
            </a: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7. </a:t>
            </a:r>
            <a:r>
              <a:rPr lang="en-MY" sz="1500" dirty="0" err="1">
                <a:latin typeface="Abadi" panose="020B0604020104020204" pitchFamily="34" charset="0"/>
              </a:rPr>
              <a:t>Tajuk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projek</a:t>
            </a:r>
            <a:r>
              <a:rPr lang="en-MY" sz="1500" dirty="0">
                <a:latin typeface="Abadi" panose="020B0604020104020204" pitchFamily="34" charset="0"/>
              </a:rPr>
              <a:t>/</a:t>
            </a:r>
            <a:r>
              <a:rPr lang="en-MY" sz="1500" dirty="0" err="1">
                <a:latin typeface="Abadi" panose="020B0604020104020204" pitchFamily="34" charset="0"/>
              </a:rPr>
              <a:t>inisiatif</a:t>
            </a:r>
            <a:endParaRPr lang="en-MY" sz="1500" dirty="0">
              <a:latin typeface="Abadi" panose="020B0604020104020204" pitchFamily="34" charset="0"/>
            </a:endParaRP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8. </a:t>
            </a:r>
            <a:r>
              <a:rPr lang="en-MY" sz="1500" dirty="0" err="1">
                <a:latin typeface="Abadi" panose="020B0604020104020204" pitchFamily="34" charset="0"/>
              </a:rPr>
              <a:t>Penyertaan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individu</a:t>
            </a:r>
            <a:r>
              <a:rPr lang="en-MY" sz="1500" dirty="0">
                <a:latin typeface="Abadi" panose="020B0604020104020204" pitchFamily="34" charset="0"/>
              </a:rPr>
              <a:t>/</a:t>
            </a:r>
            <a:r>
              <a:rPr lang="en-MY" sz="1500" dirty="0" err="1">
                <a:latin typeface="Abadi" panose="020B0604020104020204" pitchFamily="34" charset="0"/>
              </a:rPr>
              <a:t>berkumpulan</a:t>
            </a:r>
            <a:endParaRPr lang="en-MY" sz="1500" dirty="0">
              <a:latin typeface="Abadi" panose="020B0604020104020204" pitchFamily="34" charset="0"/>
            </a:endParaRP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9. Nama </a:t>
            </a:r>
            <a:r>
              <a:rPr lang="en-MY" sz="1500" dirty="0" err="1">
                <a:latin typeface="Abadi" panose="020B0604020104020204" pitchFamily="34" charset="0"/>
              </a:rPr>
              <a:t>ahli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kumpulan</a:t>
            </a:r>
            <a:r>
              <a:rPr lang="en-MY" sz="1500" dirty="0">
                <a:latin typeface="Abadi" panose="020B0604020104020204" pitchFamily="34" charset="0"/>
              </a:rPr>
              <a:t> (</a:t>
            </a:r>
            <a:r>
              <a:rPr lang="en-MY" sz="1500" dirty="0" err="1">
                <a:latin typeface="Abadi" panose="020B0604020104020204" pitchFamily="34" charset="0"/>
              </a:rPr>
              <a:t>jika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ada</a:t>
            </a:r>
            <a:r>
              <a:rPr lang="en-MY" sz="1500" dirty="0">
                <a:latin typeface="Abadi" panose="020B0604020104020204" pitchFamily="34" charset="0"/>
              </a:rPr>
              <a:t>)</a:t>
            </a: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10. </a:t>
            </a:r>
            <a:r>
              <a:rPr lang="en-MY" sz="1500" dirty="0" err="1">
                <a:latin typeface="Abadi" panose="020B0604020104020204" pitchFamily="34" charset="0"/>
              </a:rPr>
              <a:t>Dokumen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sokongan</a:t>
            </a:r>
            <a:r>
              <a:rPr lang="en-MY" sz="1500" dirty="0">
                <a:latin typeface="Abadi" panose="020B0604020104020204" pitchFamily="34" charset="0"/>
              </a:rPr>
              <a:t> dan </a:t>
            </a:r>
            <a:r>
              <a:rPr lang="en-MY" sz="1500" dirty="0" err="1">
                <a:latin typeface="Abadi" panose="020B0604020104020204" pitchFamily="34" charset="0"/>
              </a:rPr>
              <a:t>pembuktian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adalah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dalam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bentuk</a:t>
            </a:r>
            <a:r>
              <a:rPr lang="en-MY" sz="1500" dirty="0">
                <a:latin typeface="Abadi" panose="020B0604020104020204" pitchFamily="34" charset="0"/>
              </a:rPr>
              <a:t>  </a:t>
            </a: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      </a:t>
            </a:r>
            <a:r>
              <a:rPr lang="en-MY" sz="1500" i="1" dirty="0">
                <a:latin typeface="Abadi" panose="020B0604020104020204" pitchFamily="34" charset="0"/>
              </a:rPr>
              <a:t>e- book </a:t>
            </a:r>
            <a:r>
              <a:rPr lang="en-MY" sz="1500" dirty="0">
                <a:latin typeface="Abadi" panose="020B0604020104020204" pitchFamily="34" charset="0"/>
              </a:rPr>
              <a:t>(</a:t>
            </a:r>
            <a:r>
              <a:rPr lang="en-MY" sz="1500" dirty="0" err="1">
                <a:latin typeface="Abadi" panose="020B0604020104020204" pitchFamily="34" charset="0"/>
              </a:rPr>
              <a:t>maksimum</a:t>
            </a:r>
            <a:r>
              <a:rPr lang="en-MY" sz="1500" dirty="0">
                <a:latin typeface="Abadi" panose="020B0604020104020204" pitchFamily="34" charset="0"/>
              </a:rPr>
              <a:t> 100MB). </a:t>
            </a:r>
            <a:r>
              <a:rPr lang="en-MY" sz="1500" dirty="0" err="1">
                <a:latin typeface="Abadi" panose="020B0604020104020204" pitchFamily="34" charset="0"/>
              </a:rPr>
              <a:t>Sekiranya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i="1" dirty="0">
                <a:latin typeface="Abadi" panose="020B0604020104020204" pitchFamily="34" charset="0"/>
              </a:rPr>
              <a:t>e-book </a:t>
            </a:r>
            <a:r>
              <a:rPr lang="en-MY" sz="1500" dirty="0" err="1">
                <a:latin typeface="Abadi" panose="020B0604020104020204" pitchFamily="34" charset="0"/>
              </a:rPr>
              <a:t>melebihi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      </a:t>
            </a:r>
            <a:r>
              <a:rPr lang="en-MY" sz="1500" dirty="0" err="1">
                <a:latin typeface="Abadi" panose="020B0604020104020204" pitchFamily="34" charset="0"/>
              </a:rPr>
              <a:t>saiz</a:t>
            </a:r>
            <a:r>
              <a:rPr lang="en-MY" sz="1500" dirty="0">
                <a:latin typeface="Abadi" panose="020B0604020104020204" pitchFamily="34" charset="0"/>
              </a:rPr>
              <a:t> 100MB, </a:t>
            </a:r>
            <a:r>
              <a:rPr lang="en-MY" sz="1500" dirty="0" err="1">
                <a:latin typeface="Abadi" panose="020B0604020104020204" pitchFamily="34" charset="0"/>
              </a:rPr>
              <a:t>sila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gunakan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dirty="0" err="1">
                <a:latin typeface="Abadi" panose="020B0604020104020204" pitchFamily="34" charset="0"/>
              </a:rPr>
              <a:t>pautan</a:t>
            </a:r>
            <a:r>
              <a:rPr lang="en-MY" sz="1500" dirty="0">
                <a:latin typeface="Abadi" panose="020B0604020104020204" pitchFamily="34" charset="0"/>
              </a:rPr>
              <a:t> yang </a:t>
            </a:r>
            <a:r>
              <a:rPr lang="en-MY" sz="1500" dirty="0" err="1">
                <a:latin typeface="Abadi" panose="020B0604020104020204" pitchFamily="34" charset="0"/>
              </a:rPr>
              <a:t>dipendekkan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     (</a:t>
            </a:r>
            <a:r>
              <a:rPr lang="en-MY" sz="1500" dirty="0" err="1">
                <a:latin typeface="Abadi" panose="020B0604020104020204" pitchFamily="34" charset="0"/>
              </a:rPr>
              <a:t>menggunakan</a:t>
            </a:r>
            <a:r>
              <a:rPr lang="en-MY" sz="1500" dirty="0">
                <a:latin typeface="Abadi" panose="020B0604020104020204" pitchFamily="34" charset="0"/>
              </a:rPr>
              <a:t> platform </a:t>
            </a:r>
            <a:r>
              <a:rPr lang="en-MY" sz="1500" dirty="0" err="1">
                <a:latin typeface="Abadi" panose="020B0604020104020204" pitchFamily="34" charset="0"/>
              </a:rPr>
              <a:t>seperti</a:t>
            </a:r>
            <a:r>
              <a:rPr lang="en-MY" sz="1500" dirty="0">
                <a:latin typeface="Abadi" panose="020B0604020104020204" pitchFamily="34" charset="0"/>
              </a:rPr>
              <a:t> </a:t>
            </a:r>
            <a:r>
              <a:rPr lang="en-MY" sz="1500" i="1" dirty="0" err="1">
                <a:latin typeface="Abadi" panose="020B0604020104020204" pitchFamily="34" charset="0"/>
              </a:rPr>
              <a:t>Bitly</a:t>
            </a:r>
            <a:r>
              <a:rPr lang="en-MY" sz="1500" dirty="0">
                <a:latin typeface="Abadi" panose="020B0604020104020204" pitchFamily="34" charset="0"/>
              </a:rPr>
              <a:t>, </a:t>
            </a:r>
            <a:r>
              <a:rPr lang="en-MY" sz="1500" i="1" dirty="0">
                <a:latin typeface="Abadi" panose="020B0604020104020204" pitchFamily="34" charset="0"/>
              </a:rPr>
              <a:t>Google URL</a:t>
            </a:r>
          </a:p>
          <a:p>
            <a:pPr algn="just"/>
            <a:r>
              <a:rPr lang="en-MY" sz="1500" dirty="0">
                <a:latin typeface="Abadi" panose="020B0604020104020204" pitchFamily="34" charset="0"/>
              </a:rPr>
              <a:t>      </a:t>
            </a:r>
            <a:r>
              <a:rPr lang="en-MY" sz="1500" i="1" dirty="0">
                <a:latin typeface="Abadi" panose="020B0604020104020204" pitchFamily="34" charset="0"/>
              </a:rPr>
              <a:t>Shortener</a:t>
            </a:r>
            <a:r>
              <a:rPr lang="en-MY" sz="1500" dirty="0">
                <a:latin typeface="Abadi" panose="020B0604020104020204" pitchFamily="34" charset="0"/>
              </a:rPr>
              <a:t> dan </a:t>
            </a:r>
            <a:r>
              <a:rPr lang="en-MY" sz="1500" dirty="0" err="1">
                <a:latin typeface="Abadi" panose="020B0604020104020204" pitchFamily="34" charset="0"/>
              </a:rPr>
              <a:t>sebagainya</a:t>
            </a:r>
            <a:r>
              <a:rPr lang="en-MY" sz="1500" dirty="0">
                <a:latin typeface="Abadi" panose="020B0604020104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211161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DDBA492-2243-1F28-441C-9A09EC5D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5544" y="6429087"/>
            <a:ext cx="404928" cy="489673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MY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 pitchFamily="18" charset="0"/>
            </a:endParaRPr>
          </a:p>
        </p:txBody>
      </p:sp>
      <p:sp>
        <p:nvSpPr>
          <p:cNvPr id="36" name="Rectangle 56">
            <a:extLst>
              <a:ext uri="{FF2B5EF4-FFF2-40B4-BE49-F238E27FC236}">
                <a16:creationId xmlns:a16="http://schemas.microsoft.com/office/drawing/2014/main" id="{251BA78F-A413-DCBA-5E4A-3C7EA8BD49A1}"/>
              </a:ext>
            </a:extLst>
          </p:cNvPr>
          <p:cNvSpPr/>
          <p:nvPr/>
        </p:nvSpPr>
        <p:spPr>
          <a:xfrm flipH="1">
            <a:off x="2493053" y="2352191"/>
            <a:ext cx="6479999" cy="1943100"/>
          </a:xfrm>
          <a:custGeom>
            <a:avLst/>
            <a:gdLst>
              <a:gd name="connsiteX0" fmla="*/ 0 w 5838825"/>
              <a:gd name="connsiteY0" fmla="*/ 0 h 1943100"/>
              <a:gd name="connsiteX1" fmla="*/ 5838825 w 5838825"/>
              <a:gd name="connsiteY1" fmla="*/ 0 h 1943100"/>
              <a:gd name="connsiteX2" fmla="*/ 5838825 w 5838825"/>
              <a:gd name="connsiteY2" fmla="*/ 1943100 h 1943100"/>
              <a:gd name="connsiteX3" fmla="*/ 0 w 5838825"/>
              <a:gd name="connsiteY3" fmla="*/ 1943100 h 1943100"/>
              <a:gd name="connsiteX4" fmla="*/ 0 w 5838825"/>
              <a:gd name="connsiteY4" fmla="*/ 0 h 1943100"/>
              <a:gd name="connsiteX0" fmla="*/ 0 w 5838825"/>
              <a:gd name="connsiteY0" fmla="*/ 0 h 1943100"/>
              <a:gd name="connsiteX1" fmla="*/ 5838825 w 5838825"/>
              <a:gd name="connsiteY1" fmla="*/ 0 h 1943100"/>
              <a:gd name="connsiteX2" fmla="*/ 4895850 w 5838825"/>
              <a:gd name="connsiteY2" fmla="*/ 1933575 h 1943100"/>
              <a:gd name="connsiteX3" fmla="*/ 0 w 5838825"/>
              <a:gd name="connsiteY3" fmla="*/ 1943100 h 1943100"/>
              <a:gd name="connsiteX4" fmla="*/ 0 w 5838825"/>
              <a:gd name="connsiteY4" fmla="*/ 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8825" h="1943100">
                <a:moveTo>
                  <a:pt x="0" y="0"/>
                </a:moveTo>
                <a:lnTo>
                  <a:pt x="5838825" y="0"/>
                </a:lnTo>
                <a:lnTo>
                  <a:pt x="4895850" y="1933575"/>
                </a:lnTo>
                <a:lnTo>
                  <a:pt x="0" y="19431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5000" b="1" i="0" u="none" strike="noStrike" kern="1200" normalizeH="0" baseline="0" noProof="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D74D5D-31FB-07E6-2B41-A4104BD031FD}"/>
              </a:ext>
            </a:extLst>
          </p:cNvPr>
          <p:cNvSpPr txBox="1"/>
          <p:nvPr/>
        </p:nvSpPr>
        <p:spPr>
          <a:xfrm>
            <a:off x="3808999" y="2410105"/>
            <a:ext cx="559857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5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PROSEDUR PERMOHONAN</a:t>
            </a:r>
            <a:endParaRPr lang="en-MY" dirty="0"/>
          </a:p>
        </p:txBody>
      </p:sp>
      <p:grpSp>
        <p:nvGrpSpPr>
          <p:cNvPr id="12" name="그룹 35">
            <a:extLst>
              <a:ext uri="{FF2B5EF4-FFF2-40B4-BE49-F238E27FC236}">
                <a16:creationId xmlns:a16="http://schemas.microsoft.com/office/drawing/2014/main" id="{551D878C-84E3-FB8F-7C79-5DDC29E962FC}"/>
              </a:ext>
            </a:extLst>
          </p:cNvPr>
          <p:cNvGrpSpPr/>
          <p:nvPr/>
        </p:nvGrpSpPr>
        <p:grpSpPr>
          <a:xfrm>
            <a:off x="8393932" y="3429000"/>
            <a:ext cx="2205395" cy="1943100"/>
            <a:chOff x="495473" y="1467303"/>
            <a:chExt cx="5160219" cy="4629764"/>
          </a:xfrm>
        </p:grpSpPr>
        <p:sp>
          <p:nvSpPr>
            <p:cNvPr id="13" name="자유형: 도형 31">
              <a:extLst>
                <a:ext uri="{FF2B5EF4-FFF2-40B4-BE49-F238E27FC236}">
                  <a16:creationId xmlns:a16="http://schemas.microsoft.com/office/drawing/2014/main" id="{737C4CD9-9AAD-6451-B13A-359876FFA759}"/>
                </a:ext>
              </a:extLst>
            </p:cNvPr>
            <p:cNvSpPr/>
            <p:nvPr/>
          </p:nvSpPr>
          <p:spPr>
            <a:xfrm>
              <a:off x="1378881" y="1467303"/>
              <a:ext cx="3151324" cy="2408152"/>
            </a:xfrm>
            <a:custGeom>
              <a:avLst/>
              <a:gdLst>
                <a:gd name="connsiteX0" fmla="*/ 2066045 w 3151324"/>
                <a:gd name="connsiteY0" fmla="*/ 837837 h 2408152"/>
                <a:gd name="connsiteX1" fmla="*/ 2070213 w 3151324"/>
                <a:gd name="connsiteY1" fmla="*/ 846208 h 2408152"/>
                <a:gd name="connsiteX2" fmla="*/ 2001589 w 3151324"/>
                <a:gd name="connsiteY2" fmla="*/ 1112466 h 2408152"/>
                <a:gd name="connsiteX3" fmla="*/ 1662521 w 3151324"/>
                <a:gd name="connsiteY3" fmla="*/ 1227526 h 2408152"/>
                <a:gd name="connsiteX4" fmla="*/ 1412007 w 3151324"/>
                <a:gd name="connsiteY4" fmla="*/ 965320 h 2408152"/>
                <a:gd name="connsiteX5" fmla="*/ 1408619 w 3151324"/>
                <a:gd name="connsiteY5" fmla="*/ 863414 h 2408152"/>
                <a:gd name="connsiteX6" fmla="*/ 1419780 w 3151324"/>
                <a:gd name="connsiteY6" fmla="*/ 852984 h 2408152"/>
                <a:gd name="connsiteX7" fmla="*/ 2056993 w 3151324"/>
                <a:gd name="connsiteY7" fmla="*/ 838834 h 2408152"/>
                <a:gd name="connsiteX8" fmla="*/ 2066045 w 3151324"/>
                <a:gd name="connsiteY8" fmla="*/ 837837 h 2408152"/>
                <a:gd name="connsiteX9" fmla="*/ 2081166 w 3151324"/>
                <a:gd name="connsiteY9" fmla="*/ 598491 h 2408152"/>
                <a:gd name="connsiteX10" fmla="*/ 2084628 w 3151324"/>
                <a:gd name="connsiteY10" fmla="*/ 608647 h 2408152"/>
                <a:gd name="connsiteX11" fmla="*/ 2089079 w 3151324"/>
                <a:gd name="connsiteY11" fmla="*/ 758650 h 2408152"/>
                <a:gd name="connsiteX12" fmla="*/ 2075394 w 3151324"/>
                <a:gd name="connsiteY12" fmla="*/ 778580 h 2408152"/>
                <a:gd name="connsiteX13" fmla="*/ 1828401 w 3151324"/>
                <a:gd name="connsiteY13" fmla="*/ 841823 h 2408152"/>
                <a:gd name="connsiteX14" fmla="*/ 1571376 w 3151324"/>
                <a:gd name="connsiteY14" fmla="*/ 838833 h 2408152"/>
                <a:gd name="connsiteX15" fmla="*/ 1400448 w 3151324"/>
                <a:gd name="connsiteY15" fmla="*/ 793593 h 2408152"/>
                <a:gd name="connsiteX16" fmla="*/ 1387294 w 3151324"/>
                <a:gd name="connsiteY16" fmla="*/ 779045 h 2408152"/>
                <a:gd name="connsiteX17" fmla="*/ 1381116 w 3151324"/>
                <a:gd name="connsiteY17" fmla="*/ 600875 h 2408152"/>
                <a:gd name="connsiteX18" fmla="*/ 1711946 w 3151324"/>
                <a:gd name="connsiteY18" fmla="*/ 681124 h 2408152"/>
                <a:gd name="connsiteX19" fmla="*/ 1744033 w 3151324"/>
                <a:gd name="connsiteY19" fmla="*/ 679198 h 2408152"/>
                <a:gd name="connsiteX20" fmla="*/ 2070279 w 3151324"/>
                <a:gd name="connsiteY20" fmla="*/ 599147 h 2408152"/>
                <a:gd name="connsiteX21" fmla="*/ 2081166 w 3151324"/>
                <a:gd name="connsiteY21" fmla="*/ 598491 h 2408152"/>
                <a:gd name="connsiteX22" fmla="*/ 2195504 w 3151324"/>
                <a:gd name="connsiteY22" fmla="*/ 542814 h 2408152"/>
                <a:gd name="connsiteX23" fmla="*/ 2201350 w 3151324"/>
                <a:gd name="connsiteY23" fmla="*/ 555369 h 2408152"/>
                <a:gd name="connsiteX24" fmla="*/ 2202147 w 3151324"/>
                <a:gd name="connsiteY24" fmla="*/ 648706 h 2408152"/>
                <a:gd name="connsiteX25" fmla="*/ 2209454 w 3151324"/>
                <a:gd name="connsiteY25" fmla="*/ 671625 h 2408152"/>
                <a:gd name="connsiteX26" fmla="*/ 2211315 w 3151324"/>
                <a:gd name="connsiteY26" fmla="*/ 686705 h 2408152"/>
                <a:gd name="connsiteX27" fmla="*/ 2204074 w 3151324"/>
                <a:gd name="connsiteY27" fmla="*/ 750413 h 2408152"/>
                <a:gd name="connsiteX28" fmla="*/ 2223937 w 3151324"/>
                <a:gd name="connsiteY28" fmla="*/ 1038926 h 2408152"/>
                <a:gd name="connsiteX29" fmla="*/ 2159166 w 3151324"/>
                <a:gd name="connsiteY29" fmla="*/ 1048360 h 2408152"/>
                <a:gd name="connsiteX30" fmla="*/ 2183214 w 3151324"/>
                <a:gd name="connsiteY30" fmla="*/ 820964 h 2408152"/>
                <a:gd name="connsiteX31" fmla="*/ 2190256 w 3151324"/>
                <a:gd name="connsiteY31" fmla="*/ 713477 h 2408152"/>
                <a:gd name="connsiteX32" fmla="*/ 2184941 w 3151324"/>
                <a:gd name="connsiteY32" fmla="*/ 687170 h 2408152"/>
                <a:gd name="connsiteX33" fmla="*/ 2183546 w 3151324"/>
                <a:gd name="connsiteY33" fmla="*/ 678600 h 2408152"/>
                <a:gd name="connsiteX34" fmla="*/ 2190455 w 3151324"/>
                <a:gd name="connsiteY34" fmla="*/ 572575 h 2408152"/>
                <a:gd name="connsiteX35" fmla="*/ 2190654 w 3151324"/>
                <a:gd name="connsiteY35" fmla="*/ 556100 h 2408152"/>
                <a:gd name="connsiteX36" fmla="*/ 2195504 w 3151324"/>
                <a:gd name="connsiteY36" fmla="*/ 542814 h 2408152"/>
                <a:gd name="connsiteX37" fmla="*/ 1772134 w 3151324"/>
                <a:gd name="connsiteY37" fmla="*/ 307246 h 2408152"/>
                <a:gd name="connsiteX38" fmla="*/ 2379254 w 3151324"/>
                <a:gd name="connsiteY38" fmla="*/ 474389 h 2408152"/>
                <a:gd name="connsiteX39" fmla="*/ 2255890 w 3151324"/>
                <a:gd name="connsiteY39" fmla="*/ 505877 h 2408152"/>
                <a:gd name="connsiteX40" fmla="*/ 2114590 w 3151324"/>
                <a:gd name="connsiteY40" fmla="*/ 505146 h 2408152"/>
                <a:gd name="connsiteX41" fmla="*/ 1832255 w 3151324"/>
                <a:gd name="connsiteY41" fmla="*/ 445690 h 2408152"/>
                <a:gd name="connsiteX42" fmla="*/ 1822024 w 3151324"/>
                <a:gd name="connsiteY42" fmla="*/ 445557 h 2408152"/>
                <a:gd name="connsiteX43" fmla="*/ 1723307 w 3151324"/>
                <a:gd name="connsiteY43" fmla="*/ 449477 h 2408152"/>
                <a:gd name="connsiteX44" fmla="*/ 1712877 w 3151324"/>
                <a:gd name="connsiteY44" fmla="*/ 452865 h 2408152"/>
                <a:gd name="connsiteX45" fmla="*/ 1716929 w 3151324"/>
                <a:gd name="connsiteY45" fmla="*/ 463693 h 2408152"/>
                <a:gd name="connsiteX46" fmla="*/ 1752935 w 3151324"/>
                <a:gd name="connsiteY46" fmla="*/ 475319 h 2408152"/>
                <a:gd name="connsiteX47" fmla="*/ 1822556 w 3151324"/>
                <a:gd name="connsiteY47" fmla="*/ 464955 h 2408152"/>
                <a:gd name="connsiteX48" fmla="*/ 1836506 w 3151324"/>
                <a:gd name="connsiteY48" fmla="*/ 463095 h 2408152"/>
                <a:gd name="connsiteX49" fmla="*/ 2156375 w 3151324"/>
                <a:gd name="connsiteY49" fmla="*/ 529195 h 2408152"/>
                <a:gd name="connsiteX50" fmla="*/ 1736792 w 3151324"/>
                <a:gd name="connsiteY50" fmla="*/ 632629 h 2408152"/>
                <a:gd name="connsiteX51" fmla="*/ 1701052 w 3151324"/>
                <a:gd name="connsiteY51" fmla="*/ 632961 h 2408152"/>
                <a:gd name="connsiteX52" fmla="*/ 1145616 w 3151324"/>
                <a:gd name="connsiteY52" fmla="*/ 498171 h 2408152"/>
                <a:gd name="connsiteX53" fmla="*/ 1133326 w 3151324"/>
                <a:gd name="connsiteY53" fmla="*/ 492192 h 2408152"/>
                <a:gd name="connsiteX54" fmla="*/ 1733006 w 3151324"/>
                <a:gd name="connsiteY54" fmla="*/ 307778 h 2408152"/>
                <a:gd name="connsiteX55" fmla="*/ 1772134 w 3151324"/>
                <a:gd name="connsiteY55" fmla="*/ 307246 h 2408152"/>
                <a:gd name="connsiteX56" fmla="*/ 0 w 3151324"/>
                <a:gd name="connsiteY56" fmla="*/ 0 h 2408152"/>
                <a:gd name="connsiteX57" fmla="*/ 1534972 w 3151324"/>
                <a:gd name="connsiteY57" fmla="*/ 1528462 h 2408152"/>
                <a:gd name="connsiteX58" fmla="*/ 3151324 w 3151324"/>
                <a:gd name="connsiteY58" fmla="*/ 909650 h 2408152"/>
                <a:gd name="connsiteX59" fmla="*/ 1377263 w 3151324"/>
                <a:gd name="connsiteY59" fmla="*/ 2408152 h 2408152"/>
                <a:gd name="connsiteX60" fmla="*/ 1344845 w 3151324"/>
                <a:gd name="connsiteY60" fmla="*/ 2160893 h 2408152"/>
                <a:gd name="connsiteX61" fmla="*/ 1110540 w 3151324"/>
                <a:gd name="connsiteY61" fmla="*/ 1948178 h 2408152"/>
                <a:gd name="connsiteX62" fmla="*/ 1085296 w 3151324"/>
                <a:gd name="connsiteY62" fmla="*/ 1918616 h 2408152"/>
                <a:gd name="connsiteX63" fmla="*/ 971565 w 3151324"/>
                <a:gd name="connsiteY63" fmla="*/ 1456118 h 2408152"/>
                <a:gd name="connsiteX64" fmla="*/ 550055 w 3151324"/>
                <a:gd name="connsiteY64" fmla="*/ 612767 h 2408152"/>
                <a:gd name="connsiteX65" fmla="*/ 92340 w 3151324"/>
                <a:gd name="connsiteY65" fmla="*/ 86959 h 2408152"/>
                <a:gd name="connsiteX66" fmla="*/ 0 w 3151324"/>
                <a:gd name="connsiteY66" fmla="*/ 0 h 240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3151324" h="2408152">
                  <a:moveTo>
                    <a:pt x="2066045" y="837837"/>
                  </a:moveTo>
                  <a:cubicBezTo>
                    <a:pt x="2068171" y="838751"/>
                    <a:pt x="2069483" y="841226"/>
                    <a:pt x="2070213" y="846208"/>
                  </a:cubicBezTo>
                  <a:cubicBezTo>
                    <a:pt x="2084828" y="944726"/>
                    <a:pt x="2063769" y="1034940"/>
                    <a:pt x="2001589" y="1112466"/>
                  </a:cubicBezTo>
                  <a:cubicBezTo>
                    <a:pt x="1913766" y="1221946"/>
                    <a:pt x="1797577" y="1261473"/>
                    <a:pt x="1662521" y="1227526"/>
                  </a:cubicBezTo>
                  <a:cubicBezTo>
                    <a:pt x="1526602" y="1193380"/>
                    <a:pt x="1443164" y="1102369"/>
                    <a:pt x="1412007" y="965320"/>
                  </a:cubicBezTo>
                  <a:cubicBezTo>
                    <a:pt x="1404434" y="931905"/>
                    <a:pt x="1404434" y="897560"/>
                    <a:pt x="1408619" y="863414"/>
                  </a:cubicBezTo>
                  <a:cubicBezTo>
                    <a:pt x="1409283" y="857767"/>
                    <a:pt x="1408287" y="848932"/>
                    <a:pt x="1419780" y="852984"/>
                  </a:cubicBezTo>
                  <a:cubicBezTo>
                    <a:pt x="1674612" y="932968"/>
                    <a:pt x="1867264" y="899752"/>
                    <a:pt x="2056993" y="838834"/>
                  </a:cubicBezTo>
                  <a:cubicBezTo>
                    <a:pt x="2060979" y="837572"/>
                    <a:pt x="2063919" y="836924"/>
                    <a:pt x="2066045" y="837837"/>
                  </a:cubicBezTo>
                  <a:close/>
                  <a:moveTo>
                    <a:pt x="2081166" y="598491"/>
                  </a:moveTo>
                  <a:cubicBezTo>
                    <a:pt x="2083449" y="599696"/>
                    <a:pt x="2084496" y="602702"/>
                    <a:pt x="2084628" y="608647"/>
                  </a:cubicBezTo>
                  <a:cubicBezTo>
                    <a:pt x="2085625" y="658670"/>
                    <a:pt x="2086954" y="708627"/>
                    <a:pt x="2089079" y="758650"/>
                  </a:cubicBezTo>
                  <a:cubicBezTo>
                    <a:pt x="2089544" y="770010"/>
                    <a:pt x="2085027" y="774461"/>
                    <a:pt x="2075394" y="778580"/>
                  </a:cubicBezTo>
                  <a:cubicBezTo>
                    <a:pt x="1996208" y="812061"/>
                    <a:pt x="1913367" y="831127"/>
                    <a:pt x="1828401" y="841823"/>
                  </a:cubicBezTo>
                  <a:cubicBezTo>
                    <a:pt x="1742638" y="852651"/>
                    <a:pt x="1656941" y="852983"/>
                    <a:pt x="1571376" y="838833"/>
                  </a:cubicBezTo>
                  <a:cubicBezTo>
                    <a:pt x="1512983" y="829134"/>
                    <a:pt x="1455785" y="814918"/>
                    <a:pt x="1400448" y="793593"/>
                  </a:cubicBezTo>
                  <a:cubicBezTo>
                    <a:pt x="1393605" y="790936"/>
                    <a:pt x="1387560" y="789009"/>
                    <a:pt x="1387294" y="779045"/>
                  </a:cubicBezTo>
                  <a:cubicBezTo>
                    <a:pt x="1385700" y="720585"/>
                    <a:pt x="1383308" y="662125"/>
                    <a:pt x="1381116" y="600875"/>
                  </a:cubicBezTo>
                  <a:cubicBezTo>
                    <a:pt x="1460103" y="619941"/>
                    <a:pt x="1678996" y="672488"/>
                    <a:pt x="1711946" y="681124"/>
                  </a:cubicBezTo>
                  <a:cubicBezTo>
                    <a:pt x="1723240" y="684114"/>
                    <a:pt x="1733404" y="681789"/>
                    <a:pt x="1744033" y="679198"/>
                  </a:cubicBezTo>
                  <a:cubicBezTo>
                    <a:pt x="1852782" y="652559"/>
                    <a:pt x="1961597" y="626185"/>
                    <a:pt x="2070279" y="599147"/>
                  </a:cubicBezTo>
                  <a:cubicBezTo>
                    <a:pt x="2075361" y="597885"/>
                    <a:pt x="2078882" y="597287"/>
                    <a:pt x="2081166" y="598491"/>
                  </a:cubicBezTo>
                  <a:close/>
                  <a:moveTo>
                    <a:pt x="2195504" y="542814"/>
                  </a:moveTo>
                  <a:cubicBezTo>
                    <a:pt x="2204074" y="542349"/>
                    <a:pt x="2201283" y="550653"/>
                    <a:pt x="2201350" y="555369"/>
                  </a:cubicBezTo>
                  <a:cubicBezTo>
                    <a:pt x="2201881" y="586459"/>
                    <a:pt x="2201948" y="617616"/>
                    <a:pt x="2202147" y="648706"/>
                  </a:cubicBezTo>
                  <a:cubicBezTo>
                    <a:pt x="2202213" y="657076"/>
                    <a:pt x="2200885" y="665380"/>
                    <a:pt x="2209454" y="671625"/>
                  </a:cubicBezTo>
                  <a:cubicBezTo>
                    <a:pt x="2214038" y="674947"/>
                    <a:pt x="2214636" y="681590"/>
                    <a:pt x="2211315" y="686705"/>
                  </a:cubicBezTo>
                  <a:cubicBezTo>
                    <a:pt x="2198161" y="706767"/>
                    <a:pt x="2199689" y="730351"/>
                    <a:pt x="2204074" y="750413"/>
                  </a:cubicBezTo>
                  <a:cubicBezTo>
                    <a:pt x="2217625" y="813723"/>
                    <a:pt x="2222209" y="1004714"/>
                    <a:pt x="2223937" y="1038926"/>
                  </a:cubicBezTo>
                  <a:cubicBezTo>
                    <a:pt x="2200021" y="1031951"/>
                    <a:pt x="2179892" y="1038129"/>
                    <a:pt x="2159166" y="1048360"/>
                  </a:cubicBezTo>
                  <a:cubicBezTo>
                    <a:pt x="2155910" y="1025507"/>
                    <a:pt x="2178564" y="875504"/>
                    <a:pt x="2183214" y="820964"/>
                  </a:cubicBezTo>
                  <a:cubicBezTo>
                    <a:pt x="2186270" y="785223"/>
                    <a:pt x="2193179" y="749682"/>
                    <a:pt x="2190256" y="713477"/>
                  </a:cubicBezTo>
                  <a:cubicBezTo>
                    <a:pt x="2189525" y="704442"/>
                    <a:pt x="2191319" y="695208"/>
                    <a:pt x="2184941" y="687170"/>
                  </a:cubicBezTo>
                  <a:cubicBezTo>
                    <a:pt x="2183347" y="685177"/>
                    <a:pt x="2182549" y="680859"/>
                    <a:pt x="2183546" y="678600"/>
                  </a:cubicBezTo>
                  <a:cubicBezTo>
                    <a:pt x="2199091" y="644056"/>
                    <a:pt x="2187266" y="607850"/>
                    <a:pt x="2190455" y="572575"/>
                  </a:cubicBezTo>
                  <a:cubicBezTo>
                    <a:pt x="2190920" y="567128"/>
                    <a:pt x="2189990" y="561547"/>
                    <a:pt x="2190654" y="556100"/>
                  </a:cubicBezTo>
                  <a:cubicBezTo>
                    <a:pt x="2191252" y="551317"/>
                    <a:pt x="2187333" y="543279"/>
                    <a:pt x="2195504" y="542814"/>
                  </a:cubicBezTo>
                  <a:close/>
                  <a:moveTo>
                    <a:pt x="1772134" y="307246"/>
                  </a:moveTo>
                  <a:cubicBezTo>
                    <a:pt x="1972691" y="362783"/>
                    <a:pt x="2173448" y="417789"/>
                    <a:pt x="2379254" y="474389"/>
                  </a:cubicBezTo>
                  <a:cubicBezTo>
                    <a:pt x="2334878" y="485416"/>
                    <a:pt x="2294288" y="492524"/>
                    <a:pt x="2255890" y="505877"/>
                  </a:cubicBezTo>
                  <a:cubicBezTo>
                    <a:pt x="2207794" y="522618"/>
                    <a:pt x="2161956" y="515643"/>
                    <a:pt x="2114590" y="505146"/>
                  </a:cubicBezTo>
                  <a:cubicBezTo>
                    <a:pt x="2020655" y="484353"/>
                    <a:pt x="1926322" y="465553"/>
                    <a:pt x="1832255" y="445690"/>
                  </a:cubicBezTo>
                  <a:cubicBezTo>
                    <a:pt x="1828601" y="444893"/>
                    <a:pt x="1825744" y="444162"/>
                    <a:pt x="1822024" y="445557"/>
                  </a:cubicBezTo>
                  <a:cubicBezTo>
                    <a:pt x="1789605" y="457581"/>
                    <a:pt x="1756523" y="458511"/>
                    <a:pt x="1723307" y="449477"/>
                  </a:cubicBezTo>
                  <a:cubicBezTo>
                    <a:pt x="1718125" y="448082"/>
                    <a:pt x="1715202" y="448347"/>
                    <a:pt x="1712877" y="452865"/>
                  </a:cubicBezTo>
                  <a:cubicBezTo>
                    <a:pt x="1710286" y="457913"/>
                    <a:pt x="1713674" y="461036"/>
                    <a:pt x="1716929" y="463693"/>
                  </a:cubicBezTo>
                  <a:cubicBezTo>
                    <a:pt x="1727359" y="472263"/>
                    <a:pt x="1740313" y="474123"/>
                    <a:pt x="1752935" y="475319"/>
                  </a:cubicBezTo>
                  <a:cubicBezTo>
                    <a:pt x="1776851" y="477511"/>
                    <a:pt x="1800500" y="475717"/>
                    <a:pt x="1822556" y="464955"/>
                  </a:cubicBezTo>
                  <a:cubicBezTo>
                    <a:pt x="1827139" y="462697"/>
                    <a:pt x="1831258" y="462032"/>
                    <a:pt x="1836506" y="463095"/>
                  </a:cubicBezTo>
                  <a:cubicBezTo>
                    <a:pt x="1941336" y="484885"/>
                    <a:pt x="2046165" y="506475"/>
                    <a:pt x="2156375" y="529195"/>
                  </a:cubicBezTo>
                  <a:cubicBezTo>
                    <a:pt x="2107083" y="541418"/>
                    <a:pt x="1830793" y="609311"/>
                    <a:pt x="1736792" y="632629"/>
                  </a:cubicBezTo>
                  <a:cubicBezTo>
                    <a:pt x="1724702" y="635618"/>
                    <a:pt x="1713408" y="635951"/>
                    <a:pt x="1701052" y="632961"/>
                  </a:cubicBezTo>
                  <a:cubicBezTo>
                    <a:pt x="1515973" y="587788"/>
                    <a:pt x="1330761" y="543013"/>
                    <a:pt x="1145616" y="498171"/>
                  </a:cubicBezTo>
                  <a:cubicBezTo>
                    <a:pt x="1141564" y="497175"/>
                    <a:pt x="1136980" y="497640"/>
                    <a:pt x="1133326" y="492192"/>
                  </a:cubicBezTo>
                  <a:cubicBezTo>
                    <a:pt x="1334017" y="430544"/>
                    <a:pt x="1533577" y="369293"/>
                    <a:pt x="1733006" y="307778"/>
                  </a:cubicBezTo>
                  <a:cubicBezTo>
                    <a:pt x="1746358" y="303659"/>
                    <a:pt x="1758515" y="303526"/>
                    <a:pt x="1772134" y="307246"/>
                  </a:cubicBezTo>
                  <a:close/>
                  <a:moveTo>
                    <a:pt x="0" y="0"/>
                  </a:moveTo>
                  <a:cubicBezTo>
                    <a:pt x="732410" y="287251"/>
                    <a:pt x="1248054" y="792265"/>
                    <a:pt x="1534972" y="1528462"/>
                  </a:cubicBezTo>
                  <a:cubicBezTo>
                    <a:pt x="2036399" y="1227792"/>
                    <a:pt x="2574696" y="1019263"/>
                    <a:pt x="3151324" y="909650"/>
                  </a:cubicBezTo>
                  <a:cubicBezTo>
                    <a:pt x="2438245" y="1262337"/>
                    <a:pt x="1848663" y="1761638"/>
                    <a:pt x="1377263" y="2408152"/>
                  </a:cubicBezTo>
                  <a:cubicBezTo>
                    <a:pt x="1392011" y="2319000"/>
                    <a:pt x="1381449" y="2237887"/>
                    <a:pt x="1344845" y="2160893"/>
                  </a:cubicBezTo>
                  <a:cubicBezTo>
                    <a:pt x="1296017" y="2058056"/>
                    <a:pt x="1218292" y="1986044"/>
                    <a:pt x="1110540" y="1948178"/>
                  </a:cubicBezTo>
                  <a:cubicBezTo>
                    <a:pt x="1094663" y="1942598"/>
                    <a:pt x="1087887" y="1934759"/>
                    <a:pt x="1085296" y="1918616"/>
                  </a:cubicBezTo>
                  <a:cubicBezTo>
                    <a:pt x="1059852" y="1761439"/>
                    <a:pt x="1021255" y="1607383"/>
                    <a:pt x="971565" y="1456118"/>
                  </a:cubicBezTo>
                  <a:cubicBezTo>
                    <a:pt x="872382" y="1154385"/>
                    <a:pt x="731945" y="873246"/>
                    <a:pt x="550055" y="612767"/>
                  </a:cubicBezTo>
                  <a:cubicBezTo>
                    <a:pt x="416261" y="421111"/>
                    <a:pt x="263601" y="245930"/>
                    <a:pt x="92340" y="86959"/>
                  </a:cubicBezTo>
                  <a:cubicBezTo>
                    <a:pt x="61317" y="58194"/>
                    <a:pt x="29562" y="30226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6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33">
              <a:extLst>
                <a:ext uri="{FF2B5EF4-FFF2-40B4-BE49-F238E27FC236}">
                  <a16:creationId xmlns:a16="http://schemas.microsoft.com/office/drawing/2014/main" id="{E3C74574-CF9B-BD94-B484-73A62A14F498}"/>
                </a:ext>
              </a:extLst>
            </p:cNvPr>
            <p:cNvSpPr/>
            <p:nvPr/>
          </p:nvSpPr>
          <p:spPr>
            <a:xfrm>
              <a:off x="2383949" y="2098404"/>
              <a:ext cx="3271743" cy="3224150"/>
            </a:xfrm>
            <a:custGeom>
              <a:avLst/>
              <a:gdLst>
                <a:gd name="connsiteX0" fmla="*/ 2448455 w 3271743"/>
                <a:gd name="connsiteY0" fmla="*/ 372151 h 3224150"/>
                <a:gd name="connsiteX1" fmla="*/ 2461675 w 3271743"/>
                <a:gd name="connsiteY1" fmla="*/ 695142 h 3224150"/>
                <a:gd name="connsiteX2" fmla="*/ 2447924 w 3271743"/>
                <a:gd name="connsiteY2" fmla="*/ 718526 h 3224150"/>
                <a:gd name="connsiteX3" fmla="*/ 1588695 w 3271743"/>
                <a:gd name="connsiteY3" fmla="*/ 1225600 h 3224150"/>
                <a:gd name="connsiteX4" fmla="*/ 606302 w 3271743"/>
                <a:gd name="connsiteY4" fmla="*/ 2209388 h 3224150"/>
                <a:gd name="connsiteX5" fmla="*/ 228837 w 3271743"/>
                <a:gd name="connsiteY5" fmla="*/ 2929907 h 3224150"/>
                <a:gd name="connsiteX6" fmla="*/ 160545 w 3271743"/>
                <a:gd name="connsiteY6" fmla="*/ 3198491 h 3224150"/>
                <a:gd name="connsiteX7" fmla="*/ 146860 w 3271743"/>
                <a:gd name="connsiteY7" fmla="*/ 3211445 h 3224150"/>
                <a:gd name="connsiteX8" fmla="*/ 10276 w 3271743"/>
                <a:gd name="connsiteY8" fmla="*/ 3224001 h 3224150"/>
                <a:gd name="connsiteX9" fmla="*/ 511 w 3271743"/>
                <a:gd name="connsiteY9" fmla="*/ 3210116 h 3224150"/>
                <a:gd name="connsiteX10" fmla="*/ 26685 w 3271743"/>
                <a:gd name="connsiteY10" fmla="*/ 2966777 h 3224150"/>
                <a:gd name="connsiteX11" fmla="*/ 308622 w 3271743"/>
                <a:gd name="connsiteY11" fmla="*/ 2234101 h 3224150"/>
                <a:gd name="connsiteX12" fmla="*/ 1012865 w 3271743"/>
                <a:gd name="connsiteY12" fmla="*/ 1345376 h 3224150"/>
                <a:gd name="connsiteX13" fmla="*/ 2448455 w 3271743"/>
                <a:gd name="connsiteY13" fmla="*/ 372151 h 3224150"/>
                <a:gd name="connsiteX14" fmla="*/ 2894145 w 3271743"/>
                <a:gd name="connsiteY14" fmla="*/ 0 h 3224150"/>
                <a:gd name="connsiteX15" fmla="*/ 2987349 w 3271743"/>
                <a:gd name="connsiteY15" fmla="*/ 241014 h 3224150"/>
                <a:gd name="connsiteX16" fmla="*/ 3009869 w 3271743"/>
                <a:gd name="connsiteY16" fmla="*/ 255962 h 3224150"/>
                <a:gd name="connsiteX17" fmla="*/ 3271743 w 3271743"/>
                <a:gd name="connsiteY17" fmla="*/ 258087 h 3224150"/>
                <a:gd name="connsiteX18" fmla="*/ 3067466 w 3271743"/>
                <a:gd name="connsiteY18" fmla="*/ 424499 h 3224150"/>
                <a:gd name="connsiteX19" fmla="*/ 3060623 w 3271743"/>
                <a:gd name="connsiteY19" fmla="*/ 448880 h 3224150"/>
                <a:gd name="connsiteX20" fmla="*/ 3135425 w 3271743"/>
                <a:gd name="connsiteY20" fmla="*/ 685377 h 3224150"/>
                <a:gd name="connsiteX21" fmla="*/ 3136422 w 3271743"/>
                <a:gd name="connsiteY21" fmla="*/ 697069 h 3224150"/>
                <a:gd name="connsiteX22" fmla="*/ 2919190 w 3271743"/>
                <a:gd name="connsiteY22" fmla="*/ 556698 h 3224150"/>
                <a:gd name="connsiteX23" fmla="*/ 2892484 w 3271743"/>
                <a:gd name="connsiteY23" fmla="*/ 558093 h 3224150"/>
                <a:gd name="connsiteX24" fmla="*/ 2679438 w 3271743"/>
                <a:gd name="connsiteY24" fmla="*/ 709824 h 3224150"/>
                <a:gd name="connsiteX25" fmla="*/ 2744939 w 3271743"/>
                <a:gd name="connsiteY25" fmla="*/ 464358 h 3224150"/>
                <a:gd name="connsiteX26" fmla="*/ 2732118 w 3271743"/>
                <a:gd name="connsiteY26" fmla="*/ 427090 h 3224150"/>
                <a:gd name="connsiteX27" fmla="*/ 2526844 w 3271743"/>
                <a:gd name="connsiteY27" fmla="*/ 276290 h 3224150"/>
                <a:gd name="connsiteX28" fmla="*/ 2782606 w 3271743"/>
                <a:gd name="connsiteY28" fmla="*/ 262206 h 3224150"/>
                <a:gd name="connsiteX29" fmla="*/ 2811836 w 3271743"/>
                <a:gd name="connsiteY29" fmla="*/ 240350 h 3224150"/>
                <a:gd name="connsiteX30" fmla="*/ 2894145 w 3271743"/>
                <a:gd name="connsiteY30" fmla="*/ 0 h 322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271743" h="3224150">
                  <a:moveTo>
                    <a:pt x="2448455" y="372151"/>
                  </a:moveTo>
                  <a:cubicBezTo>
                    <a:pt x="2451046" y="432139"/>
                    <a:pt x="2459217" y="646381"/>
                    <a:pt x="2461675" y="695142"/>
                  </a:cubicBezTo>
                  <a:cubicBezTo>
                    <a:pt x="2462273" y="707100"/>
                    <a:pt x="2459549" y="713278"/>
                    <a:pt x="2447924" y="718526"/>
                  </a:cubicBezTo>
                  <a:cubicBezTo>
                    <a:pt x="2143334" y="856704"/>
                    <a:pt x="1857478" y="1026770"/>
                    <a:pt x="1588695" y="1225600"/>
                  </a:cubicBezTo>
                  <a:cubicBezTo>
                    <a:pt x="1211961" y="1504281"/>
                    <a:pt x="878540" y="1826409"/>
                    <a:pt x="606302" y="2209388"/>
                  </a:cubicBezTo>
                  <a:cubicBezTo>
                    <a:pt x="447796" y="2432333"/>
                    <a:pt x="316261" y="2669627"/>
                    <a:pt x="228837" y="2929907"/>
                  </a:cubicBezTo>
                  <a:cubicBezTo>
                    <a:pt x="199341" y="3017730"/>
                    <a:pt x="175492" y="3107014"/>
                    <a:pt x="160545" y="3198491"/>
                  </a:cubicBezTo>
                  <a:cubicBezTo>
                    <a:pt x="159150" y="3207127"/>
                    <a:pt x="156094" y="3210714"/>
                    <a:pt x="146860" y="3211445"/>
                  </a:cubicBezTo>
                  <a:cubicBezTo>
                    <a:pt x="101288" y="3215165"/>
                    <a:pt x="55782" y="3219350"/>
                    <a:pt x="10276" y="3224001"/>
                  </a:cubicBezTo>
                  <a:cubicBezTo>
                    <a:pt x="-3010" y="3225396"/>
                    <a:pt x="312" y="3216759"/>
                    <a:pt x="511" y="3210116"/>
                  </a:cubicBezTo>
                  <a:cubicBezTo>
                    <a:pt x="3434" y="3128405"/>
                    <a:pt x="11472" y="3047159"/>
                    <a:pt x="26685" y="2966777"/>
                  </a:cubicBezTo>
                  <a:cubicBezTo>
                    <a:pt x="76044" y="2705368"/>
                    <a:pt x="177552" y="2463955"/>
                    <a:pt x="308622" y="2234101"/>
                  </a:cubicBezTo>
                  <a:cubicBezTo>
                    <a:pt x="498018" y="1902008"/>
                    <a:pt x="738169" y="1609775"/>
                    <a:pt x="1012865" y="1345376"/>
                  </a:cubicBezTo>
                  <a:cubicBezTo>
                    <a:pt x="1429923" y="944129"/>
                    <a:pt x="2018110" y="554307"/>
                    <a:pt x="2448455" y="372151"/>
                  </a:cubicBezTo>
                  <a:close/>
                  <a:moveTo>
                    <a:pt x="2894145" y="0"/>
                  </a:moveTo>
                  <a:cubicBezTo>
                    <a:pt x="2917994" y="61383"/>
                    <a:pt x="2981171" y="221351"/>
                    <a:pt x="2987349" y="241014"/>
                  </a:cubicBezTo>
                  <a:cubicBezTo>
                    <a:pt x="2991202" y="253371"/>
                    <a:pt x="2997911" y="255962"/>
                    <a:pt x="3009869" y="255962"/>
                  </a:cubicBezTo>
                  <a:cubicBezTo>
                    <a:pt x="3090384" y="256227"/>
                    <a:pt x="3261779" y="258087"/>
                    <a:pt x="3271743" y="258087"/>
                  </a:cubicBezTo>
                  <a:cubicBezTo>
                    <a:pt x="3219594" y="300670"/>
                    <a:pt x="3086598" y="410482"/>
                    <a:pt x="3067466" y="424499"/>
                  </a:cubicBezTo>
                  <a:cubicBezTo>
                    <a:pt x="3057700" y="431674"/>
                    <a:pt x="3057169" y="438118"/>
                    <a:pt x="3060623" y="448880"/>
                  </a:cubicBezTo>
                  <a:cubicBezTo>
                    <a:pt x="3085934" y="527601"/>
                    <a:pt x="3110580" y="606522"/>
                    <a:pt x="3135425" y="685377"/>
                  </a:cubicBezTo>
                  <a:cubicBezTo>
                    <a:pt x="3136488" y="688698"/>
                    <a:pt x="3139079" y="691887"/>
                    <a:pt x="3136422" y="697069"/>
                  </a:cubicBezTo>
                  <a:cubicBezTo>
                    <a:pt x="3097094" y="671758"/>
                    <a:pt x="2951941" y="578953"/>
                    <a:pt x="2919190" y="556698"/>
                  </a:cubicBezTo>
                  <a:cubicBezTo>
                    <a:pt x="2908627" y="549524"/>
                    <a:pt x="2902250" y="550985"/>
                    <a:pt x="2892484" y="558093"/>
                  </a:cubicBezTo>
                  <a:cubicBezTo>
                    <a:pt x="2827448" y="605326"/>
                    <a:pt x="2686612" y="705040"/>
                    <a:pt x="2679438" y="709824"/>
                  </a:cubicBezTo>
                  <a:cubicBezTo>
                    <a:pt x="2701626" y="626186"/>
                    <a:pt x="2722685" y="545139"/>
                    <a:pt x="2744939" y="464358"/>
                  </a:cubicBezTo>
                  <a:cubicBezTo>
                    <a:pt x="2749523" y="447617"/>
                    <a:pt x="2747464" y="437985"/>
                    <a:pt x="2732118" y="427090"/>
                  </a:cubicBezTo>
                  <a:cubicBezTo>
                    <a:pt x="2664225" y="378728"/>
                    <a:pt x="2597660" y="328572"/>
                    <a:pt x="2526844" y="276290"/>
                  </a:cubicBezTo>
                  <a:cubicBezTo>
                    <a:pt x="2539599" y="275227"/>
                    <a:pt x="2707671" y="265329"/>
                    <a:pt x="2782606" y="262206"/>
                  </a:cubicBezTo>
                  <a:cubicBezTo>
                    <a:pt x="2798948" y="261542"/>
                    <a:pt x="2806655" y="256692"/>
                    <a:pt x="2811836" y="240350"/>
                  </a:cubicBezTo>
                  <a:cubicBezTo>
                    <a:pt x="2836416" y="163289"/>
                    <a:pt x="2889428" y="2857"/>
                    <a:pt x="2894145" y="0"/>
                  </a:cubicBezTo>
                  <a:close/>
                </a:path>
              </a:pathLst>
            </a:custGeom>
            <a:solidFill>
              <a:schemeClr val="accent3"/>
            </a:solidFill>
            <a:ln w="6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" name="자유형: 도형 29">
              <a:extLst>
                <a:ext uri="{FF2B5EF4-FFF2-40B4-BE49-F238E27FC236}">
                  <a16:creationId xmlns:a16="http://schemas.microsoft.com/office/drawing/2014/main" id="{1D3F3C4A-A606-0DD7-3A43-FA47290A6515}"/>
                </a:ext>
              </a:extLst>
            </p:cNvPr>
            <p:cNvSpPr/>
            <p:nvPr/>
          </p:nvSpPr>
          <p:spPr>
            <a:xfrm>
              <a:off x="535730" y="2193270"/>
              <a:ext cx="2101105" cy="1886069"/>
            </a:xfrm>
            <a:custGeom>
              <a:avLst/>
              <a:gdLst>
                <a:gd name="connsiteX0" fmla="*/ 1820762 w 2101105"/>
                <a:gd name="connsiteY0" fmla="*/ 1317342 h 1886069"/>
                <a:gd name="connsiteX1" fmla="*/ 2101104 w 2101105"/>
                <a:gd name="connsiteY1" fmla="*/ 1606054 h 1886069"/>
                <a:gd name="connsiteX2" fmla="*/ 1815381 w 2101105"/>
                <a:gd name="connsiteY2" fmla="*/ 1886064 h 1886069"/>
                <a:gd name="connsiteX3" fmla="*/ 1532714 w 2101105"/>
                <a:gd name="connsiteY3" fmla="*/ 1606054 h 1886069"/>
                <a:gd name="connsiteX4" fmla="*/ 1820762 w 2101105"/>
                <a:gd name="connsiteY4" fmla="*/ 1317342 h 1886069"/>
                <a:gd name="connsiteX5" fmla="*/ 367501 w 2101105"/>
                <a:gd name="connsiteY5" fmla="*/ 754997 h 1886069"/>
                <a:gd name="connsiteX6" fmla="*/ 371487 w 2101105"/>
                <a:gd name="connsiteY6" fmla="*/ 775325 h 1886069"/>
                <a:gd name="connsiteX7" fmla="*/ 371753 w 2101105"/>
                <a:gd name="connsiteY7" fmla="*/ 844879 h 1886069"/>
                <a:gd name="connsiteX8" fmla="*/ 376469 w 2101105"/>
                <a:gd name="connsiteY8" fmla="*/ 865407 h 1886069"/>
                <a:gd name="connsiteX9" fmla="*/ 378396 w 2101105"/>
                <a:gd name="connsiteY9" fmla="*/ 875637 h 1886069"/>
                <a:gd name="connsiteX10" fmla="*/ 374875 w 2101105"/>
                <a:gd name="connsiteY10" fmla="*/ 952499 h 1886069"/>
                <a:gd name="connsiteX11" fmla="*/ 400584 w 2101105"/>
                <a:gd name="connsiteY11" fmla="*/ 1188597 h 1886069"/>
                <a:gd name="connsiteX12" fmla="*/ 347372 w 2101105"/>
                <a:gd name="connsiteY12" fmla="*/ 1181223 h 1886069"/>
                <a:gd name="connsiteX13" fmla="*/ 360725 w 2101105"/>
                <a:gd name="connsiteY13" fmla="*/ 903472 h 1886069"/>
                <a:gd name="connsiteX14" fmla="*/ 355344 w 2101105"/>
                <a:gd name="connsiteY14" fmla="*/ 879291 h 1886069"/>
                <a:gd name="connsiteX15" fmla="*/ 353550 w 2101105"/>
                <a:gd name="connsiteY15" fmla="*/ 870854 h 1886069"/>
                <a:gd name="connsiteX16" fmla="*/ 362054 w 2101105"/>
                <a:gd name="connsiteY16" fmla="*/ 776122 h 1886069"/>
                <a:gd name="connsiteX17" fmla="*/ 367501 w 2101105"/>
                <a:gd name="connsiteY17" fmla="*/ 754997 h 1886069"/>
                <a:gd name="connsiteX18" fmla="*/ 1039932 w 2101105"/>
                <a:gd name="connsiteY18" fmla="*/ 628378 h 1886069"/>
                <a:gd name="connsiteX19" fmla="*/ 1046899 w 2101105"/>
                <a:gd name="connsiteY19" fmla="*/ 635154 h 1886069"/>
                <a:gd name="connsiteX20" fmla="*/ 1104827 w 2101105"/>
                <a:gd name="connsiteY20" fmla="*/ 949243 h 1886069"/>
                <a:gd name="connsiteX21" fmla="*/ 867466 w 2101105"/>
                <a:gd name="connsiteY21" fmla="*/ 1103033 h 1886069"/>
                <a:gd name="connsiteX22" fmla="*/ 632298 w 2101105"/>
                <a:gd name="connsiteY22" fmla="*/ 981728 h 1886069"/>
                <a:gd name="connsiteX23" fmla="*/ 602603 w 2101105"/>
                <a:gd name="connsiteY23" fmla="*/ 919349 h 1886069"/>
                <a:gd name="connsiteX24" fmla="*/ 607320 w 2101105"/>
                <a:gd name="connsiteY24" fmla="*/ 907125 h 1886069"/>
                <a:gd name="connsiteX25" fmla="*/ 726897 w 2101105"/>
                <a:gd name="connsiteY25" fmla="*/ 863081 h 1886069"/>
                <a:gd name="connsiteX26" fmla="*/ 935493 w 2101105"/>
                <a:gd name="connsiteY26" fmla="*/ 730948 h 1886069"/>
                <a:gd name="connsiteX27" fmla="*/ 1030224 w 2101105"/>
                <a:gd name="connsiteY27" fmla="*/ 632563 h 1886069"/>
                <a:gd name="connsiteX28" fmla="*/ 1039932 w 2101105"/>
                <a:gd name="connsiteY28" fmla="*/ 628378 h 1886069"/>
                <a:gd name="connsiteX29" fmla="*/ 946122 w 2101105"/>
                <a:gd name="connsiteY29" fmla="*/ 409087 h 1886069"/>
                <a:gd name="connsiteX30" fmla="*/ 1028962 w 2101105"/>
                <a:gd name="connsiteY30" fmla="*/ 538828 h 1886069"/>
                <a:gd name="connsiteX31" fmla="*/ 1024445 w 2101105"/>
                <a:gd name="connsiteY31" fmla="*/ 557894 h 1886069"/>
                <a:gd name="connsiteX32" fmla="*/ 731813 w 2101105"/>
                <a:gd name="connsiteY32" fmla="*/ 804622 h 1886069"/>
                <a:gd name="connsiteX33" fmla="*/ 541685 w 2101105"/>
                <a:gd name="connsiteY33" fmla="*/ 872648 h 1886069"/>
                <a:gd name="connsiteX34" fmla="*/ 516507 w 2101105"/>
                <a:gd name="connsiteY34" fmla="*/ 862550 h 1886069"/>
                <a:gd name="connsiteX35" fmla="*/ 443366 w 2101105"/>
                <a:gd name="connsiteY35" fmla="*/ 747291 h 1886069"/>
                <a:gd name="connsiteX36" fmla="*/ 601606 w 2101105"/>
                <a:gd name="connsiteY36" fmla="*/ 687702 h 1886069"/>
                <a:gd name="connsiteX37" fmla="*/ 726432 w 2101105"/>
                <a:gd name="connsiteY37" fmla="*/ 641333 h 1886069"/>
                <a:gd name="connsiteX38" fmla="*/ 760312 w 2101105"/>
                <a:gd name="connsiteY38" fmla="*/ 614893 h 1886069"/>
                <a:gd name="connsiteX39" fmla="*/ 946122 w 2101105"/>
                <a:gd name="connsiteY39" fmla="*/ 409087 h 1886069"/>
                <a:gd name="connsiteX40" fmla="*/ 1074069 w 2101105"/>
                <a:gd name="connsiteY40" fmla="*/ 209725 h 1886069"/>
                <a:gd name="connsiteX41" fmla="*/ 1010693 w 2101105"/>
                <a:gd name="connsiteY41" fmla="*/ 280010 h 1886069"/>
                <a:gd name="connsiteX42" fmla="*/ 738589 w 2101105"/>
                <a:gd name="connsiteY42" fmla="*/ 582673 h 1886069"/>
                <a:gd name="connsiteX43" fmla="*/ 668636 w 2101105"/>
                <a:gd name="connsiteY43" fmla="*/ 619011 h 1886069"/>
                <a:gd name="connsiteX44" fmla="*/ 375008 w 2101105"/>
                <a:gd name="connsiteY44" fmla="*/ 729554 h 1886069"/>
                <a:gd name="connsiteX45" fmla="*/ 360791 w 2101105"/>
                <a:gd name="connsiteY45" fmla="*/ 733207 h 1886069"/>
                <a:gd name="connsiteX46" fmla="*/ 416461 w 2101105"/>
                <a:gd name="connsiteY46" fmla="*/ 675212 h 1886069"/>
                <a:gd name="connsiteX47" fmla="*/ 548528 w 2101105"/>
                <a:gd name="connsiteY47" fmla="*/ 538496 h 1886069"/>
                <a:gd name="connsiteX48" fmla="*/ 571247 w 2101105"/>
                <a:gd name="connsiteY48" fmla="*/ 525475 h 1886069"/>
                <a:gd name="connsiteX49" fmla="*/ 635620 w 2101105"/>
                <a:gd name="connsiteY49" fmla="*/ 483357 h 1886069"/>
                <a:gd name="connsiteX50" fmla="*/ 637746 w 2101105"/>
                <a:gd name="connsiteY50" fmla="*/ 465687 h 1886069"/>
                <a:gd name="connsiteX51" fmla="*/ 624193 w 2101105"/>
                <a:gd name="connsiteY51" fmla="*/ 473459 h 1886069"/>
                <a:gd name="connsiteX52" fmla="*/ 569387 w 2101105"/>
                <a:gd name="connsiteY52" fmla="*/ 508469 h 1886069"/>
                <a:gd name="connsiteX53" fmla="*/ 540224 w 2101105"/>
                <a:gd name="connsiteY53" fmla="*/ 527468 h 1886069"/>
                <a:gd name="connsiteX54" fmla="*/ 345446 w 2101105"/>
                <a:gd name="connsiteY54" fmla="*/ 730218 h 1886069"/>
                <a:gd name="connsiteX55" fmla="*/ 302597 w 2101105"/>
                <a:gd name="connsiteY55" fmla="*/ 756392 h 1886069"/>
                <a:gd name="connsiteX56" fmla="*/ 172391 w 2101105"/>
                <a:gd name="connsiteY56" fmla="*/ 805485 h 1886069"/>
                <a:gd name="connsiteX57" fmla="*/ 319405 w 2101105"/>
                <a:gd name="connsiteY57" fmla="*/ 632430 h 1886069"/>
                <a:gd name="connsiteX58" fmla="*/ 524679 w 2101105"/>
                <a:gd name="connsiteY58" fmla="*/ 389888 h 1886069"/>
                <a:gd name="connsiteX59" fmla="*/ 552779 w 2101105"/>
                <a:gd name="connsiteY59" fmla="*/ 371420 h 1886069"/>
                <a:gd name="connsiteX60" fmla="*/ 1059919 w 2101105"/>
                <a:gd name="connsiteY60" fmla="*/ 213578 h 1886069"/>
                <a:gd name="connsiteX61" fmla="*/ 1074069 w 2101105"/>
                <a:gd name="connsiteY61" fmla="*/ 209725 h 1886069"/>
                <a:gd name="connsiteX62" fmla="*/ 1191454 w 2101105"/>
                <a:gd name="connsiteY62" fmla="*/ 0 h 1886069"/>
                <a:gd name="connsiteX63" fmla="*/ 1390284 w 2101105"/>
                <a:gd name="connsiteY63" fmla="*/ 317145 h 1886069"/>
                <a:gd name="connsiteX64" fmla="*/ 1648969 w 2101105"/>
                <a:gd name="connsiteY64" fmla="*/ 892245 h 1886069"/>
                <a:gd name="connsiteX65" fmla="*/ 1740313 w 2101105"/>
                <a:gd name="connsiteY65" fmla="*/ 1190657 h 1886069"/>
                <a:gd name="connsiteX66" fmla="*/ 1730680 w 2101105"/>
                <a:gd name="connsiteY66" fmla="*/ 1208062 h 1886069"/>
                <a:gd name="connsiteX67" fmla="*/ 1415661 w 2101105"/>
                <a:gd name="connsiteY67" fmla="*/ 1535703 h 1886069"/>
                <a:gd name="connsiteX68" fmla="*/ 1414664 w 2101105"/>
                <a:gd name="connsiteY68" fmla="*/ 1652358 h 1886069"/>
                <a:gd name="connsiteX69" fmla="*/ 1414731 w 2101105"/>
                <a:gd name="connsiteY69" fmla="*/ 1662854 h 1886069"/>
                <a:gd name="connsiteX70" fmla="*/ 0 w 2101105"/>
                <a:gd name="connsiteY70" fmla="*/ 1482824 h 1886069"/>
                <a:gd name="connsiteX71" fmla="*/ 438981 w 2101105"/>
                <a:gd name="connsiteY71" fmla="*/ 1344181 h 1886069"/>
                <a:gd name="connsiteX72" fmla="*/ 989568 w 2101105"/>
                <a:gd name="connsiteY72" fmla="*/ 1221348 h 1886069"/>
                <a:gd name="connsiteX73" fmla="*/ 1360855 w 2101105"/>
                <a:gd name="connsiteY73" fmla="*/ 1171790 h 1886069"/>
                <a:gd name="connsiteX74" fmla="*/ 1374340 w 2101105"/>
                <a:gd name="connsiteY74" fmla="*/ 1157640 h 1886069"/>
                <a:gd name="connsiteX75" fmla="*/ 1370155 w 2101105"/>
                <a:gd name="connsiteY75" fmla="*/ 892312 h 1886069"/>
                <a:gd name="connsiteX76" fmla="*/ 1191454 w 2101105"/>
                <a:gd name="connsiteY76" fmla="*/ 0 h 1886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101105" h="1886069">
                  <a:moveTo>
                    <a:pt x="1820762" y="1317342"/>
                  </a:moveTo>
                  <a:cubicBezTo>
                    <a:pt x="1973622" y="1317674"/>
                    <a:pt x="2101569" y="1449475"/>
                    <a:pt x="2101104" y="1606054"/>
                  </a:cubicBezTo>
                  <a:cubicBezTo>
                    <a:pt x="2100639" y="1763697"/>
                    <a:pt x="1974950" y="1886994"/>
                    <a:pt x="1815381" y="1886064"/>
                  </a:cubicBezTo>
                  <a:cubicBezTo>
                    <a:pt x="1658137" y="1885201"/>
                    <a:pt x="1532116" y="1760309"/>
                    <a:pt x="1532714" y="1606054"/>
                  </a:cubicBezTo>
                  <a:cubicBezTo>
                    <a:pt x="1533312" y="1446086"/>
                    <a:pt x="1662123" y="1317010"/>
                    <a:pt x="1820762" y="1317342"/>
                  </a:cubicBezTo>
                  <a:close/>
                  <a:moveTo>
                    <a:pt x="367501" y="754997"/>
                  </a:moveTo>
                  <a:cubicBezTo>
                    <a:pt x="375406" y="754731"/>
                    <a:pt x="371288" y="768150"/>
                    <a:pt x="371487" y="775325"/>
                  </a:cubicBezTo>
                  <a:cubicBezTo>
                    <a:pt x="372085" y="798510"/>
                    <a:pt x="371553" y="821694"/>
                    <a:pt x="371753" y="844879"/>
                  </a:cubicBezTo>
                  <a:cubicBezTo>
                    <a:pt x="371819" y="851921"/>
                    <a:pt x="369893" y="859494"/>
                    <a:pt x="376469" y="865407"/>
                  </a:cubicBezTo>
                  <a:cubicBezTo>
                    <a:pt x="379326" y="867997"/>
                    <a:pt x="379990" y="872315"/>
                    <a:pt x="378396" y="875637"/>
                  </a:cubicBezTo>
                  <a:cubicBezTo>
                    <a:pt x="366770" y="900815"/>
                    <a:pt x="372417" y="926723"/>
                    <a:pt x="374875" y="952499"/>
                  </a:cubicBezTo>
                  <a:cubicBezTo>
                    <a:pt x="378529" y="991228"/>
                    <a:pt x="403573" y="1180625"/>
                    <a:pt x="400584" y="1188597"/>
                  </a:cubicBezTo>
                  <a:cubicBezTo>
                    <a:pt x="383511" y="1182353"/>
                    <a:pt x="366571" y="1174447"/>
                    <a:pt x="347372" y="1181223"/>
                  </a:cubicBezTo>
                  <a:cubicBezTo>
                    <a:pt x="343851" y="1159633"/>
                    <a:pt x="356274" y="975085"/>
                    <a:pt x="360725" y="903472"/>
                  </a:cubicBezTo>
                  <a:cubicBezTo>
                    <a:pt x="361256" y="895168"/>
                    <a:pt x="362120" y="886399"/>
                    <a:pt x="355344" y="879291"/>
                  </a:cubicBezTo>
                  <a:cubicBezTo>
                    <a:pt x="353617" y="877497"/>
                    <a:pt x="352487" y="872847"/>
                    <a:pt x="353550" y="870854"/>
                  </a:cubicBezTo>
                  <a:cubicBezTo>
                    <a:pt x="370025" y="840362"/>
                    <a:pt x="357868" y="807544"/>
                    <a:pt x="362054" y="776122"/>
                  </a:cubicBezTo>
                  <a:cubicBezTo>
                    <a:pt x="363050" y="768615"/>
                    <a:pt x="357071" y="755396"/>
                    <a:pt x="367501" y="754997"/>
                  </a:cubicBezTo>
                  <a:close/>
                  <a:moveTo>
                    <a:pt x="1039932" y="628378"/>
                  </a:moveTo>
                  <a:cubicBezTo>
                    <a:pt x="1042465" y="629789"/>
                    <a:pt x="1044541" y="633028"/>
                    <a:pt x="1046899" y="635154"/>
                  </a:cubicBezTo>
                  <a:cubicBezTo>
                    <a:pt x="1133725" y="714473"/>
                    <a:pt x="1158571" y="840959"/>
                    <a:pt x="1104827" y="949243"/>
                  </a:cubicBezTo>
                  <a:cubicBezTo>
                    <a:pt x="1056664" y="1046366"/>
                    <a:pt x="974422" y="1097652"/>
                    <a:pt x="867466" y="1103033"/>
                  </a:cubicBezTo>
                  <a:cubicBezTo>
                    <a:pt x="767620" y="1108015"/>
                    <a:pt x="688366" y="1065299"/>
                    <a:pt x="632298" y="981728"/>
                  </a:cubicBezTo>
                  <a:cubicBezTo>
                    <a:pt x="619344" y="962463"/>
                    <a:pt x="609977" y="941404"/>
                    <a:pt x="602603" y="919349"/>
                  </a:cubicBezTo>
                  <a:cubicBezTo>
                    <a:pt x="600809" y="913968"/>
                    <a:pt x="598816" y="909450"/>
                    <a:pt x="607320" y="907125"/>
                  </a:cubicBezTo>
                  <a:cubicBezTo>
                    <a:pt x="648441" y="896031"/>
                    <a:pt x="687370" y="878693"/>
                    <a:pt x="726897" y="863081"/>
                  </a:cubicBezTo>
                  <a:cubicBezTo>
                    <a:pt x="790538" y="831460"/>
                    <a:pt x="876900" y="778314"/>
                    <a:pt x="935493" y="730948"/>
                  </a:cubicBezTo>
                  <a:cubicBezTo>
                    <a:pt x="968775" y="699792"/>
                    <a:pt x="1001526" y="668037"/>
                    <a:pt x="1030224" y="632563"/>
                  </a:cubicBezTo>
                  <a:cubicBezTo>
                    <a:pt x="1034410" y="627381"/>
                    <a:pt x="1037399" y="626966"/>
                    <a:pt x="1039932" y="628378"/>
                  </a:cubicBezTo>
                  <a:close/>
                  <a:moveTo>
                    <a:pt x="946122" y="409087"/>
                  </a:moveTo>
                  <a:cubicBezTo>
                    <a:pt x="974023" y="452932"/>
                    <a:pt x="1001260" y="496046"/>
                    <a:pt x="1028962" y="538828"/>
                  </a:cubicBezTo>
                  <a:cubicBezTo>
                    <a:pt x="1034675" y="547664"/>
                    <a:pt x="1028497" y="552181"/>
                    <a:pt x="1024445" y="557894"/>
                  </a:cubicBezTo>
                  <a:cubicBezTo>
                    <a:pt x="948646" y="665912"/>
                    <a:pt x="849596" y="746428"/>
                    <a:pt x="731813" y="804622"/>
                  </a:cubicBezTo>
                  <a:cubicBezTo>
                    <a:pt x="671094" y="834583"/>
                    <a:pt x="608316" y="858764"/>
                    <a:pt x="541685" y="872648"/>
                  </a:cubicBezTo>
                  <a:cubicBezTo>
                    <a:pt x="529860" y="875106"/>
                    <a:pt x="523217" y="873578"/>
                    <a:pt x="516507" y="862550"/>
                  </a:cubicBezTo>
                  <a:cubicBezTo>
                    <a:pt x="493123" y="824219"/>
                    <a:pt x="468477" y="786685"/>
                    <a:pt x="443366" y="747291"/>
                  </a:cubicBezTo>
                  <a:cubicBezTo>
                    <a:pt x="497109" y="727029"/>
                    <a:pt x="549325" y="707366"/>
                    <a:pt x="601606" y="687702"/>
                  </a:cubicBezTo>
                  <a:cubicBezTo>
                    <a:pt x="643193" y="672090"/>
                    <a:pt x="684580" y="655948"/>
                    <a:pt x="726432" y="641333"/>
                  </a:cubicBezTo>
                  <a:cubicBezTo>
                    <a:pt x="741312" y="636151"/>
                    <a:pt x="750546" y="625721"/>
                    <a:pt x="760312" y="614893"/>
                  </a:cubicBezTo>
                  <a:cubicBezTo>
                    <a:pt x="821761" y="546667"/>
                    <a:pt x="883344" y="478575"/>
                    <a:pt x="946122" y="409087"/>
                  </a:cubicBezTo>
                  <a:close/>
                  <a:moveTo>
                    <a:pt x="1074069" y="209725"/>
                  </a:moveTo>
                  <a:cubicBezTo>
                    <a:pt x="1050552" y="235833"/>
                    <a:pt x="1030623" y="257888"/>
                    <a:pt x="1010693" y="280010"/>
                  </a:cubicBezTo>
                  <a:cubicBezTo>
                    <a:pt x="919881" y="380787"/>
                    <a:pt x="828538" y="481165"/>
                    <a:pt x="738589" y="582673"/>
                  </a:cubicBezTo>
                  <a:cubicBezTo>
                    <a:pt x="719191" y="604595"/>
                    <a:pt x="693017" y="609644"/>
                    <a:pt x="668636" y="619011"/>
                  </a:cubicBezTo>
                  <a:cubicBezTo>
                    <a:pt x="571048" y="656611"/>
                    <a:pt x="472928" y="692883"/>
                    <a:pt x="375008" y="729554"/>
                  </a:cubicBezTo>
                  <a:cubicBezTo>
                    <a:pt x="372284" y="730550"/>
                    <a:pt x="369361" y="731015"/>
                    <a:pt x="360791" y="733207"/>
                  </a:cubicBezTo>
                  <a:cubicBezTo>
                    <a:pt x="381850" y="711218"/>
                    <a:pt x="399123" y="693149"/>
                    <a:pt x="416461" y="675212"/>
                  </a:cubicBezTo>
                  <a:cubicBezTo>
                    <a:pt x="460506" y="629640"/>
                    <a:pt x="504550" y="584134"/>
                    <a:pt x="548528" y="538496"/>
                  </a:cubicBezTo>
                  <a:cubicBezTo>
                    <a:pt x="554905" y="531853"/>
                    <a:pt x="561615" y="527800"/>
                    <a:pt x="571247" y="525475"/>
                  </a:cubicBezTo>
                  <a:cubicBezTo>
                    <a:pt x="597156" y="519098"/>
                    <a:pt x="619344" y="505081"/>
                    <a:pt x="635620" y="483357"/>
                  </a:cubicBezTo>
                  <a:cubicBezTo>
                    <a:pt x="639340" y="478375"/>
                    <a:pt x="645186" y="471267"/>
                    <a:pt x="637746" y="465687"/>
                  </a:cubicBezTo>
                  <a:cubicBezTo>
                    <a:pt x="629907" y="459774"/>
                    <a:pt x="627980" y="469739"/>
                    <a:pt x="624193" y="473459"/>
                  </a:cubicBezTo>
                  <a:cubicBezTo>
                    <a:pt x="608383" y="489071"/>
                    <a:pt x="590712" y="502423"/>
                    <a:pt x="569387" y="508469"/>
                  </a:cubicBezTo>
                  <a:cubicBezTo>
                    <a:pt x="556965" y="511990"/>
                    <a:pt x="548727" y="518566"/>
                    <a:pt x="540224" y="527468"/>
                  </a:cubicBezTo>
                  <a:cubicBezTo>
                    <a:pt x="475519" y="595229"/>
                    <a:pt x="410017" y="662258"/>
                    <a:pt x="345446" y="730218"/>
                  </a:cubicBezTo>
                  <a:cubicBezTo>
                    <a:pt x="333156" y="743172"/>
                    <a:pt x="318740" y="750480"/>
                    <a:pt x="302597" y="756392"/>
                  </a:cubicBezTo>
                  <a:cubicBezTo>
                    <a:pt x="260679" y="771937"/>
                    <a:pt x="218827" y="787947"/>
                    <a:pt x="172391" y="805485"/>
                  </a:cubicBezTo>
                  <a:cubicBezTo>
                    <a:pt x="223543" y="745298"/>
                    <a:pt x="271507" y="688964"/>
                    <a:pt x="319405" y="632430"/>
                  </a:cubicBezTo>
                  <a:cubicBezTo>
                    <a:pt x="387896" y="551649"/>
                    <a:pt x="456387" y="470868"/>
                    <a:pt x="524679" y="389888"/>
                  </a:cubicBezTo>
                  <a:cubicBezTo>
                    <a:pt x="532385" y="380720"/>
                    <a:pt x="540954" y="375074"/>
                    <a:pt x="552779" y="371420"/>
                  </a:cubicBezTo>
                  <a:cubicBezTo>
                    <a:pt x="721915" y="319205"/>
                    <a:pt x="890917" y="266325"/>
                    <a:pt x="1059919" y="213578"/>
                  </a:cubicBezTo>
                  <a:cubicBezTo>
                    <a:pt x="1062710" y="212714"/>
                    <a:pt x="1065633" y="211984"/>
                    <a:pt x="1074069" y="209725"/>
                  </a:cubicBezTo>
                  <a:close/>
                  <a:moveTo>
                    <a:pt x="1191454" y="0"/>
                  </a:moveTo>
                  <a:cubicBezTo>
                    <a:pt x="1263798" y="102305"/>
                    <a:pt x="1329698" y="208064"/>
                    <a:pt x="1390284" y="317145"/>
                  </a:cubicBezTo>
                  <a:cubicBezTo>
                    <a:pt x="1492722" y="501560"/>
                    <a:pt x="1578817" y="693348"/>
                    <a:pt x="1648969" y="892245"/>
                  </a:cubicBezTo>
                  <a:cubicBezTo>
                    <a:pt x="1683580" y="990431"/>
                    <a:pt x="1713740" y="1090013"/>
                    <a:pt x="1740313" y="1190657"/>
                  </a:cubicBezTo>
                  <a:cubicBezTo>
                    <a:pt x="1742705" y="1199824"/>
                    <a:pt x="1743900" y="1205537"/>
                    <a:pt x="1730680" y="1208062"/>
                  </a:cubicBezTo>
                  <a:cubicBezTo>
                    <a:pt x="1568720" y="1239418"/>
                    <a:pt x="1442433" y="1371086"/>
                    <a:pt x="1415661" y="1535703"/>
                  </a:cubicBezTo>
                  <a:cubicBezTo>
                    <a:pt x="1409350" y="1574500"/>
                    <a:pt x="1409616" y="1613429"/>
                    <a:pt x="1414664" y="1652358"/>
                  </a:cubicBezTo>
                  <a:cubicBezTo>
                    <a:pt x="1415063" y="1655214"/>
                    <a:pt x="1414731" y="1658137"/>
                    <a:pt x="1414731" y="1662854"/>
                  </a:cubicBezTo>
                  <a:cubicBezTo>
                    <a:pt x="952632" y="1523879"/>
                    <a:pt x="481365" y="1466747"/>
                    <a:pt x="0" y="1482824"/>
                  </a:cubicBezTo>
                  <a:cubicBezTo>
                    <a:pt x="38065" y="1469604"/>
                    <a:pt x="329767" y="1374075"/>
                    <a:pt x="438981" y="1344181"/>
                  </a:cubicBezTo>
                  <a:cubicBezTo>
                    <a:pt x="620539" y="1294490"/>
                    <a:pt x="803891" y="1252770"/>
                    <a:pt x="989568" y="1221348"/>
                  </a:cubicBezTo>
                  <a:cubicBezTo>
                    <a:pt x="1112799" y="1200489"/>
                    <a:pt x="1236561" y="1184014"/>
                    <a:pt x="1360855" y="1171790"/>
                  </a:cubicBezTo>
                  <a:cubicBezTo>
                    <a:pt x="1370886" y="1170794"/>
                    <a:pt x="1374075" y="1167738"/>
                    <a:pt x="1374340" y="1157640"/>
                  </a:cubicBezTo>
                  <a:cubicBezTo>
                    <a:pt x="1376599" y="1069153"/>
                    <a:pt x="1374938" y="980732"/>
                    <a:pt x="1370155" y="892312"/>
                  </a:cubicBezTo>
                  <a:cubicBezTo>
                    <a:pt x="1364575" y="789342"/>
                    <a:pt x="1328635" y="432869"/>
                    <a:pt x="1191454" y="0"/>
                  </a:cubicBezTo>
                  <a:close/>
                </a:path>
              </a:pathLst>
            </a:custGeom>
            <a:solidFill>
              <a:schemeClr val="accent4"/>
            </a:solidFill>
            <a:ln w="6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" name="자유형: 도형 8">
              <a:extLst>
                <a:ext uri="{FF2B5EF4-FFF2-40B4-BE49-F238E27FC236}">
                  <a16:creationId xmlns:a16="http://schemas.microsoft.com/office/drawing/2014/main" id="{D4B99E9A-E59A-B6D0-1637-1F98D85D2F25}"/>
                </a:ext>
              </a:extLst>
            </p:cNvPr>
            <p:cNvSpPr/>
            <p:nvPr/>
          </p:nvSpPr>
          <p:spPr>
            <a:xfrm>
              <a:off x="495473" y="3900285"/>
              <a:ext cx="1911660" cy="1364723"/>
            </a:xfrm>
            <a:custGeom>
              <a:avLst/>
              <a:gdLst>
                <a:gd name="connsiteX0" fmla="*/ 1124225 w 1911660"/>
                <a:gd name="connsiteY0" fmla="*/ 235649 h 1364723"/>
                <a:gd name="connsiteX1" fmla="*/ 1741110 w 1911660"/>
                <a:gd name="connsiteY1" fmla="*/ 1364723 h 1364723"/>
                <a:gd name="connsiteX2" fmla="*/ 1074401 w 1911660"/>
                <a:gd name="connsiteY2" fmla="*/ 469157 h 1364723"/>
                <a:gd name="connsiteX3" fmla="*/ 0 w 1911660"/>
                <a:gd name="connsiteY3" fmla="*/ 153473 h 1364723"/>
                <a:gd name="connsiteX4" fmla="*/ 1065499 w 1911660"/>
                <a:gd name="connsiteY4" fmla="*/ 33298 h 1364723"/>
                <a:gd name="connsiteX5" fmla="*/ 1903204 w 1911660"/>
                <a:gd name="connsiteY5" fmla="*/ 452150 h 1364723"/>
                <a:gd name="connsiteX6" fmla="*/ 1906924 w 1911660"/>
                <a:gd name="connsiteY6" fmla="*/ 479055 h 1364723"/>
                <a:gd name="connsiteX7" fmla="*/ 1775788 w 1911660"/>
                <a:gd name="connsiteY7" fmla="*/ 724454 h 1364723"/>
                <a:gd name="connsiteX8" fmla="*/ 1124225 w 1911660"/>
                <a:gd name="connsiteY8" fmla="*/ 235649 h 136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1660" h="1364723">
                  <a:moveTo>
                    <a:pt x="1124225" y="235649"/>
                  </a:moveTo>
                  <a:cubicBezTo>
                    <a:pt x="1478705" y="534260"/>
                    <a:pt x="1687101" y="907474"/>
                    <a:pt x="1741110" y="1364723"/>
                  </a:cubicBezTo>
                  <a:cubicBezTo>
                    <a:pt x="1615222" y="994366"/>
                    <a:pt x="1395798" y="692965"/>
                    <a:pt x="1074401" y="469157"/>
                  </a:cubicBezTo>
                  <a:cubicBezTo>
                    <a:pt x="752473" y="244949"/>
                    <a:pt x="393010" y="143840"/>
                    <a:pt x="0" y="153473"/>
                  </a:cubicBezTo>
                  <a:cubicBezTo>
                    <a:pt x="332491" y="4998"/>
                    <a:pt x="708096" y="-37253"/>
                    <a:pt x="1065499" y="33298"/>
                  </a:cubicBezTo>
                  <a:cubicBezTo>
                    <a:pt x="1377529" y="94947"/>
                    <a:pt x="1665444" y="241562"/>
                    <a:pt x="1903204" y="452150"/>
                  </a:cubicBezTo>
                  <a:cubicBezTo>
                    <a:pt x="1913501" y="461251"/>
                    <a:pt x="1913965" y="467230"/>
                    <a:pt x="1906924" y="479055"/>
                  </a:cubicBezTo>
                  <a:cubicBezTo>
                    <a:pt x="1861950" y="554920"/>
                    <a:pt x="1778511" y="719339"/>
                    <a:pt x="1775788" y="724454"/>
                  </a:cubicBezTo>
                  <a:cubicBezTo>
                    <a:pt x="1621068" y="479321"/>
                    <a:pt x="1407490" y="314902"/>
                    <a:pt x="1124225" y="235649"/>
                  </a:cubicBezTo>
                  <a:close/>
                </a:path>
              </a:pathLst>
            </a:custGeom>
            <a:solidFill>
              <a:schemeClr val="accent6"/>
            </a:solidFill>
            <a:ln w="6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grpSp>
          <p:nvGrpSpPr>
            <p:cNvPr id="17" name="그룹 28">
              <a:extLst>
                <a:ext uri="{FF2B5EF4-FFF2-40B4-BE49-F238E27FC236}">
                  <a16:creationId xmlns:a16="http://schemas.microsoft.com/office/drawing/2014/main" id="{0F2D9DAD-9518-797A-3A14-738ADC96616A}"/>
                </a:ext>
              </a:extLst>
            </p:cNvPr>
            <p:cNvGrpSpPr/>
            <p:nvPr/>
          </p:nvGrpSpPr>
          <p:grpSpPr>
            <a:xfrm>
              <a:off x="2455542" y="3797066"/>
              <a:ext cx="1501623" cy="2300001"/>
              <a:chOff x="2455542" y="3797066"/>
              <a:chExt cx="1501623" cy="2300001"/>
            </a:xfrm>
            <a:solidFill>
              <a:schemeClr val="accent2"/>
            </a:solidFill>
          </p:grpSpPr>
          <p:sp>
            <p:nvSpPr>
              <p:cNvPr id="22" name="자유형: 도형 9">
                <a:extLst>
                  <a:ext uri="{FF2B5EF4-FFF2-40B4-BE49-F238E27FC236}">
                    <a16:creationId xmlns:a16="http://schemas.microsoft.com/office/drawing/2014/main" id="{B5E60FC7-49C2-8711-C1A6-DCC80F6D2DEF}"/>
                  </a:ext>
                </a:extLst>
              </p:cNvPr>
              <p:cNvSpPr/>
              <p:nvPr/>
            </p:nvSpPr>
            <p:spPr>
              <a:xfrm>
                <a:off x="2455542" y="4220901"/>
                <a:ext cx="948701" cy="1876166"/>
              </a:xfrm>
              <a:custGeom>
                <a:avLst/>
                <a:gdLst>
                  <a:gd name="connsiteX0" fmla="*/ 0 w 948701"/>
                  <a:gd name="connsiteY0" fmla="*/ 1876166 h 1876166"/>
                  <a:gd name="connsiteX1" fmla="*/ 790605 w 948701"/>
                  <a:gd name="connsiteY1" fmla="*/ 0 h 1876166"/>
                  <a:gd name="connsiteX2" fmla="*/ 925660 w 948701"/>
                  <a:gd name="connsiteY2" fmla="*/ 247259 h 1876166"/>
                  <a:gd name="connsiteX3" fmla="*/ 948313 w 948701"/>
                  <a:gd name="connsiteY3" fmla="*/ 295489 h 1876166"/>
                  <a:gd name="connsiteX4" fmla="*/ 916559 w 948701"/>
                  <a:gd name="connsiteY4" fmla="*/ 338869 h 1876166"/>
                  <a:gd name="connsiteX5" fmla="*/ 304656 w 948701"/>
                  <a:gd name="connsiteY5" fmla="*/ 1249715 h 1876166"/>
                  <a:gd name="connsiteX6" fmla="*/ 2923 w 948701"/>
                  <a:gd name="connsiteY6" fmla="*/ 1871649 h 1876166"/>
                  <a:gd name="connsiteX7" fmla="*/ 0 w 948701"/>
                  <a:gd name="connsiteY7" fmla="*/ 1876166 h 187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8701" h="1876166">
                    <a:moveTo>
                      <a:pt x="0" y="1876166"/>
                    </a:moveTo>
                    <a:cubicBezTo>
                      <a:pt x="136916" y="1198562"/>
                      <a:pt x="398790" y="573173"/>
                      <a:pt x="790605" y="0"/>
                    </a:cubicBezTo>
                    <a:cubicBezTo>
                      <a:pt x="836642" y="84103"/>
                      <a:pt x="881483" y="165482"/>
                      <a:pt x="925660" y="247259"/>
                    </a:cubicBezTo>
                    <a:cubicBezTo>
                      <a:pt x="934230" y="263203"/>
                      <a:pt x="951502" y="279146"/>
                      <a:pt x="948313" y="295489"/>
                    </a:cubicBezTo>
                    <a:cubicBezTo>
                      <a:pt x="945191" y="311432"/>
                      <a:pt x="927919" y="324652"/>
                      <a:pt x="916559" y="338869"/>
                    </a:cubicBezTo>
                    <a:cubicBezTo>
                      <a:pt x="687037" y="625322"/>
                      <a:pt x="482494" y="928517"/>
                      <a:pt x="304656" y="1249715"/>
                    </a:cubicBezTo>
                    <a:cubicBezTo>
                      <a:pt x="192851" y="1451601"/>
                      <a:pt x="92008" y="1658735"/>
                      <a:pt x="2923" y="1871649"/>
                    </a:cubicBezTo>
                    <a:cubicBezTo>
                      <a:pt x="2325" y="1873310"/>
                      <a:pt x="1063" y="1874705"/>
                      <a:pt x="0" y="1876166"/>
                    </a:cubicBezTo>
                    <a:close/>
                  </a:path>
                </a:pathLst>
              </a:custGeom>
              <a:grpFill/>
              <a:ln w="66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23" name="자유형: 도형 16">
                <a:extLst>
                  <a:ext uri="{FF2B5EF4-FFF2-40B4-BE49-F238E27FC236}">
                    <a16:creationId xmlns:a16="http://schemas.microsoft.com/office/drawing/2014/main" id="{8AD8A69B-A851-3C5E-6756-8466FA441495}"/>
                  </a:ext>
                </a:extLst>
              </p:cNvPr>
              <p:cNvSpPr/>
              <p:nvPr/>
            </p:nvSpPr>
            <p:spPr>
              <a:xfrm>
                <a:off x="3380006" y="3797066"/>
                <a:ext cx="577159" cy="552645"/>
              </a:xfrm>
              <a:custGeom>
                <a:avLst/>
                <a:gdLst>
                  <a:gd name="connsiteX0" fmla="*/ 114861 w 577159"/>
                  <a:gd name="connsiteY0" fmla="*/ 552646 h 552645"/>
                  <a:gd name="connsiteX1" fmla="*/ 165016 w 577159"/>
                  <a:gd name="connsiteY1" fmla="*/ 363182 h 552645"/>
                  <a:gd name="connsiteX2" fmla="*/ 154388 w 577159"/>
                  <a:gd name="connsiteY2" fmla="*/ 331893 h 552645"/>
                  <a:gd name="connsiteX3" fmla="*/ 0 w 577159"/>
                  <a:gd name="connsiteY3" fmla="*/ 214375 h 552645"/>
                  <a:gd name="connsiteX4" fmla="*/ 195044 w 577159"/>
                  <a:gd name="connsiteY4" fmla="*/ 204012 h 552645"/>
                  <a:gd name="connsiteX5" fmla="*/ 217033 w 577159"/>
                  <a:gd name="connsiteY5" fmla="*/ 188201 h 552645"/>
                  <a:gd name="connsiteX6" fmla="*/ 282468 w 577159"/>
                  <a:gd name="connsiteY6" fmla="*/ 0 h 552645"/>
                  <a:gd name="connsiteX7" fmla="*/ 353948 w 577159"/>
                  <a:gd name="connsiteY7" fmla="*/ 184614 h 552645"/>
                  <a:gd name="connsiteX8" fmla="*/ 374875 w 577159"/>
                  <a:gd name="connsiteY8" fmla="*/ 199295 h 552645"/>
                  <a:gd name="connsiteX9" fmla="*/ 577159 w 577159"/>
                  <a:gd name="connsiteY9" fmla="*/ 200292 h 552645"/>
                  <a:gd name="connsiteX10" fmla="*/ 424366 w 577159"/>
                  <a:gd name="connsiteY10" fmla="*/ 325117 h 552645"/>
                  <a:gd name="connsiteX11" fmla="*/ 413936 w 577159"/>
                  <a:gd name="connsiteY11" fmla="*/ 356739 h 552645"/>
                  <a:gd name="connsiteX12" fmla="*/ 470204 w 577159"/>
                  <a:gd name="connsiteY12" fmla="*/ 542814 h 552645"/>
                  <a:gd name="connsiteX13" fmla="*/ 304590 w 577159"/>
                  <a:gd name="connsiteY13" fmla="*/ 436058 h 552645"/>
                  <a:gd name="connsiteX14" fmla="*/ 279346 w 577159"/>
                  <a:gd name="connsiteY14" fmla="*/ 436058 h 552645"/>
                  <a:gd name="connsiteX15" fmla="*/ 114861 w 577159"/>
                  <a:gd name="connsiteY15" fmla="*/ 552646 h 552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7159" h="552645">
                    <a:moveTo>
                      <a:pt x="114861" y="552646"/>
                    </a:moveTo>
                    <a:cubicBezTo>
                      <a:pt x="128080" y="502756"/>
                      <a:pt x="159636" y="377997"/>
                      <a:pt x="165016" y="363182"/>
                    </a:cubicBezTo>
                    <a:cubicBezTo>
                      <a:pt x="170198" y="348900"/>
                      <a:pt x="166810" y="340728"/>
                      <a:pt x="154388" y="331893"/>
                    </a:cubicBezTo>
                    <a:cubicBezTo>
                      <a:pt x="105361" y="296950"/>
                      <a:pt x="1595" y="220553"/>
                      <a:pt x="0" y="214375"/>
                    </a:cubicBezTo>
                    <a:cubicBezTo>
                      <a:pt x="34212" y="212316"/>
                      <a:pt x="164020" y="204809"/>
                      <a:pt x="195044" y="204012"/>
                    </a:cubicBezTo>
                    <a:cubicBezTo>
                      <a:pt x="206869" y="203746"/>
                      <a:pt x="213047" y="200890"/>
                      <a:pt x="217033" y="188201"/>
                    </a:cubicBezTo>
                    <a:cubicBezTo>
                      <a:pt x="235766" y="129077"/>
                      <a:pt x="276356" y="3056"/>
                      <a:pt x="282468" y="0"/>
                    </a:cubicBezTo>
                    <a:cubicBezTo>
                      <a:pt x="296153" y="35009"/>
                      <a:pt x="344781" y="157576"/>
                      <a:pt x="353948" y="184614"/>
                    </a:cubicBezTo>
                    <a:cubicBezTo>
                      <a:pt x="357802" y="196040"/>
                      <a:pt x="363382" y="199295"/>
                      <a:pt x="374875" y="199295"/>
                    </a:cubicBezTo>
                    <a:cubicBezTo>
                      <a:pt x="431607" y="199162"/>
                      <a:pt x="562876" y="200292"/>
                      <a:pt x="577159" y="200292"/>
                    </a:cubicBezTo>
                    <a:cubicBezTo>
                      <a:pt x="549590" y="223078"/>
                      <a:pt x="451138" y="305121"/>
                      <a:pt x="424366" y="325117"/>
                    </a:cubicBezTo>
                    <a:cubicBezTo>
                      <a:pt x="412143" y="334218"/>
                      <a:pt x="409020" y="342057"/>
                      <a:pt x="413936" y="356739"/>
                    </a:cubicBezTo>
                    <a:cubicBezTo>
                      <a:pt x="433069" y="413803"/>
                      <a:pt x="472662" y="536503"/>
                      <a:pt x="470204" y="542814"/>
                    </a:cubicBezTo>
                    <a:cubicBezTo>
                      <a:pt x="436590" y="521157"/>
                      <a:pt x="326180" y="450872"/>
                      <a:pt x="304590" y="436058"/>
                    </a:cubicBezTo>
                    <a:cubicBezTo>
                      <a:pt x="295356" y="429747"/>
                      <a:pt x="289244" y="428751"/>
                      <a:pt x="279346" y="436058"/>
                    </a:cubicBezTo>
                    <a:cubicBezTo>
                      <a:pt x="229389" y="472861"/>
                      <a:pt x="121238" y="548726"/>
                      <a:pt x="114861" y="552646"/>
                    </a:cubicBezTo>
                    <a:close/>
                  </a:path>
                </a:pathLst>
              </a:custGeom>
              <a:grpFill/>
              <a:ln w="66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  <p:sp>
          <p:nvSpPr>
            <p:cNvPr id="18" name="자유형: 도형 32">
              <a:extLst>
                <a:ext uri="{FF2B5EF4-FFF2-40B4-BE49-F238E27FC236}">
                  <a16:creationId xmlns:a16="http://schemas.microsoft.com/office/drawing/2014/main" id="{B7204D28-D3AD-508B-69DD-0E56713D5533}"/>
                </a:ext>
              </a:extLst>
            </p:cNvPr>
            <p:cNvSpPr/>
            <p:nvPr/>
          </p:nvSpPr>
          <p:spPr>
            <a:xfrm>
              <a:off x="2209146" y="2086114"/>
              <a:ext cx="1494449" cy="1250542"/>
            </a:xfrm>
            <a:custGeom>
              <a:avLst/>
              <a:gdLst>
                <a:gd name="connsiteX0" fmla="*/ 1100708 w 1494449"/>
                <a:gd name="connsiteY0" fmla="*/ 256560 h 1250542"/>
                <a:gd name="connsiteX1" fmla="*/ 1108547 w 1494449"/>
                <a:gd name="connsiteY1" fmla="*/ 316880 h 1250542"/>
                <a:gd name="connsiteX2" fmla="*/ 1031885 w 1494449"/>
                <a:gd name="connsiteY2" fmla="*/ 446023 h 1250542"/>
                <a:gd name="connsiteX3" fmla="*/ 841957 w 1494449"/>
                <a:gd name="connsiteY3" fmla="*/ 466086 h 1250542"/>
                <a:gd name="connsiteX4" fmla="*/ 741180 w 1494449"/>
                <a:gd name="connsiteY4" fmla="*/ 278416 h 1250542"/>
                <a:gd name="connsiteX5" fmla="*/ 741778 w 1494449"/>
                <a:gd name="connsiteY5" fmla="*/ 271175 h 1250542"/>
                <a:gd name="connsiteX6" fmla="*/ 834383 w 1494449"/>
                <a:gd name="connsiteY6" fmla="*/ 279280 h 1250542"/>
                <a:gd name="connsiteX7" fmla="*/ 1070283 w 1494449"/>
                <a:gd name="connsiteY7" fmla="*/ 262140 h 1250542"/>
                <a:gd name="connsiteX8" fmla="*/ 1100708 w 1494449"/>
                <a:gd name="connsiteY8" fmla="*/ 256560 h 1250542"/>
                <a:gd name="connsiteX9" fmla="*/ 0 w 1494449"/>
                <a:gd name="connsiteY9" fmla="*/ 0 h 1250542"/>
                <a:gd name="connsiteX10" fmla="*/ 651762 w 1494449"/>
                <a:gd name="connsiteY10" fmla="*/ 1060118 h 1250542"/>
                <a:gd name="connsiteX11" fmla="*/ 1492058 w 1494449"/>
                <a:gd name="connsiteY11" fmla="*/ 643790 h 1250542"/>
                <a:gd name="connsiteX12" fmla="*/ 1494449 w 1494449"/>
                <a:gd name="connsiteY12" fmla="*/ 647909 h 1250542"/>
                <a:gd name="connsiteX13" fmla="*/ 596557 w 1494449"/>
                <a:gd name="connsiteY13" fmla="*/ 1246393 h 1250542"/>
                <a:gd name="connsiteX14" fmla="*/ 579617 w 1494449"/>
                <a:gd name="connsiteY14" fmla="*/ 1239750 h 1250542"/>
                <a:gd name="connsiteX15" fmla="*/ 346110 w 1494449"/>
                <a:gd name="connsiteY15" fmla="*/ 626518 h 1250542"/>
                <a:gd name="connsiteX16" fmla="*/ 0 w 1494449"/>
                <a:gd name="connsiteY16" fmla="*/ 0 h 1250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94449" h="1250542">
                  <a:moveTo>
                    <a:pt x="1100708" y="256560"/>
                  </a:moveTo>
                  <a:cubicBezTo>
                    <a:pt x="1101439" y="276888"/>
                    <a:pt x="1109212" y="295888"/>
                    <a:pt x="1108547" y="316880"/>
                  </a:cubicBezTo>
                  <a:cubicBezTo>
                    <a:pt x="1106687" y="374609"/>
                    <a:pt x="1078387" y="416395"/>
                    <a:pt x="1031885" y="446023"/>
                  </a:cubicBezTo>
                  <a:cubicBezTo>
                    <a:pt x="972561" y="483823"/>
                    <a:pt x="908654" y="490798"/>
                    <a:pt x="841957" y="466086"/>
                  </a:cubicBezTo>
                  <a:cubicBezTo>
                    <a:pt x="766424" y="438118"/>
                    <a:pt x="713876" y="365641"/>
                    <a:pt x="741180" y="278416"/>
                  </a:cubicBezTo>
                  <a:cubicBezTo>
                    <a:pt x="741911" y="276157"/>
                    <a:pt x="741645" y="273567"/>
                    <a:pt x="741778" y="271175"/>
                  </a:cubicBezTo>
                  <a:cubicBezTo>
                    <a:pt x="772602" y="274031"/>
                    <a:pt x="803360" y="277552"/>
                    <a:pt x="834383" y="279280"/>
                  </a:cubicBezTo>
                  <a:cubicBezTo>
                    <a:pt x="913836" y="283731"/>
                    <a:pt x="992159" y="275360"/>
                    <a:pt x="1070283" y="262140"/>
                  </a:cubicBezTo>
                  <a:cubicBezTo>
                    <a:pt x="1080447" y="260280"/>
                    <a:pt x="1090544" y="258354"/>
                    <a:pt x="1100708" y="256560"/>
                  </a:cubicBezTo>
                  <a:close/>
                  <a:moveTo>
                    <a:pt x="0" y="0"/>
                  </a:moveTo>
                  <a:cubicBezTo>
                    <a:pt x="302530" y="300338"/>
                    <a:pt x="498903" y="665912"/>
                    <a:pt x="651762" y="1060118"/>
                  </a:cubicBezTo>
                  <a:cubicBezTo>
                    <a:pt x="908322" y="873246"/>
                    <a:pt x="1179031" y="715337"/>
                    <a:pt x="1492058" y="643790"/>
                  </a:cubicBezTo>
                  <a:cubicBezTo>
                    <a:pt x="1492855" y="645185"/>
                    <a:pt x="1493652" y="646514"/>
                    <a:pt x="1494449" y="647909"/>
                  </a:cubicBezTo>
                  <a:cubicBezTo>
                    <a:pt x="1276154" y="765958"/>
                    <a:pt x="684912" y="1157906"/>
                    <a:pt x="596557" y="1246393"/>
                  </a:cubicBezTo>
                  <a:cubicBezTo>
                    <a:pt x="584666" y="1254564"/>
                    <a:pt x="582872" y="1249781"/>
                    <a:pt x="579617" y="1239750"/>
                  </a:cubicBezTo>
                  <a:cubicBezTo>
                    <a:pt x="552048" y="1124756"/>
                    <a:pt x="388493" y="714208"/>
                    <a:pt x="346110" y="626518"/>
                  </a:cubicBezTo>
                  <a:cubicBezTo>
                    <a:pt x="291038" y="512322"/>
                    <a:pt x="22387" y="40922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6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" name="자유형: 도형 30">
              <a:extLst>
                <a:ext uri="{FF2B5EF4-FFF2-40B4-BE49-F238E27FC236}">
                  <a16:creationId xmlns:a16="http://schemas.microsoft.com/office/drawing/2014/main" id="{FD0177AB-4775-94F6-DF5C-D2FC1DAA6032}"/>
                </a:ext>
              </a:extLst>
            </p:cNvPr>
            <p:cNvSpPr/>
            <p:nvPr/>
          </p:nvSpPr>
          <p:spPr>
            <a:xfrm>
              <a:off x="1262692" y="2924219"/>
              <a:ext cx="1256058" cy="917837"/>
            </a:xfrm>
            <a:custGeom>
              <a:avLst/>
              <a:gdLst>
                <a:gd name="connsiteX0" fmla="*/ 1088761 w 1256058"/>
                <a:gd name="connsiteY0" fmla="*/ 633088 h 917837"/>
                <a:gd name="connsiteX1" fmla="*/ 1141630 w 1256058"/>
                <a:gd name="connsiteY1" fmla="*/ 638940 h 917837"/>
                <a:gd name="connsiteX2" fmla="*/ 1255959 w 1256058"/>
                <a:gd name="connsiteY2" fmla="*/ 779510 h 917837"/>
                <a:gd name="connsiteX3" fmla="*/ 1165612 w 1256058"/>
                <a:gd name="connsiteY3" fmla="*/ 899951 h 917837"/>
                <a:gd name="connsiteX4" fmla="*/ 1096921 w 1256058"/>
                <a:gd name="connsiteY4" fmla="*/ 916824 h 917837"/>
                <a:gd name="connsiteX5" fmla="*/ 949177 w 1256058"/>
                <a:gd name="connsiteY5" fmla="*/ 849130 h 917837"/>
                <a:gd name="connsiteX6" fmla="*/ 954292 w 1256058"/>
                <a:gd name="connsiteY6" fmla="*/ 699659 h 917837"/>
                <a:gd name="connsiteX7" fmla="*/ 1088761 w 1256058"/>
                <a:gd name="connsiteY7" fmla="*/ 633088 h 917837"/>
                <a:gd name="connsiteX8" fmla="*/ 208529 w 1256058"/>
                <a:gd name="connsiteY8" fmla="*/ 0 h 917837"/>
                <a:gd name="connsiteX9" fmla="*/ 232644 w 1256058"/>
                <a:gd name="connsiteY9" fmla="*/ 16010 h 917837"/>
                <a:gd name="connsiteX10" fmla="*/ 236364 w 1256058"/>
                <a:gd name="connsiteY10" fmla="*/ 204743 h 917837"/>
                <a:gd name="connsiteX11" fmla="*/ 71016 w 1256058"/>
                <a:gd name="connsiteY11" fmla="*/ 221218 h 917837"/>
                <a:gd name="connsiteX12" fmla="*/ 4451 w 1256058"/>
                <a:gd name="connsiteY12" fmla="*/ 143625 h 917837"/>
                <a:gd name="connsiteX13" fmla="*/ 0 w 1256058"/>
                <a:gd name="connsiteY13" fmla="*/ 132199 h 917837"/>
                <a:gd name="connsiteX14" fmla="*/ 149339 w 1256058"/>
                <a:gd name="connsiteY14" fmla="*/ 45373 h 917837"/>
                <a:gd name="connsiteX15" fmla="*/ 208529 w 1256058"/>
                <a:gd name="connsiteY15" fmla="*/ 0 h 91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56058" h="917837">
                  <a:moveTo>
                    <a:pt x="1088761" y="633088"/>
                  </a:moveTo>
                  <a:cubicBezTo>
                    <a:pt x="1105807" y="632741"/>
                    <a:pt x="1123461" y="634705"/>
                    <a:pt x="1141630" y="638940"/>
                  </a:cubicBezTo>
                  <a:cubicBezTo>
                    <a:pt x="1207663" y="654286"/>
                    <a:pt x="1258616" y="704442"/>
                    <a:pt x="1255959" y="779510"/>
                  </a:cubicBezTo>
                  <a:cubicBezTo>
                    <a:pt x="1254099" y="832988"/>
                    <a:pt x="1215635" y="878028"/>
                    <a:pt x="1165612" y="899951"/>
                  </a:cubicBezTo>
                  <a:cubicBezTo>
                    <a:pt x="1141431" y="910580"/>
                    <a:pt x="1115921" y="921209"/>
                    <a:pt x="1096921" y="916824"/>
                  </a:cubicBezTo>
                  <a:cubicBezTo>
                    <a:pt x="1030888" y="915894"/>
                    <a:pt x="983788" y="895832"/>
                    <a:pt x="949177" y="849130"/>
                  </a:cubicBezTo>
                  <a:cubicBezTo>
                    <a:pt x="918021" y="807079"/>
                    <a:pt x="920279" y="739119"/>
                    <a:pt x="954292" y="699659"/>
                  </a:cubicBezTo>
                  <a:cubicBezTo>
                    <a:pt x="991959" y="655963"/>
                    <a:pt x="1037623" y="634128"/>
                    <a:pt x="1088761" y="633088"/>
                  </a:cubicBezTo>
                  <a:close/>
                  <a:moveTo>
                    <a:pt x="208529" y="0"/>
                  </a:moveTo>
                  <a:cubicBezTo>
                    <a:pt x="216568" y="5381"/>
                    <a:pt x="224407" y="11028"/>
                    <a:pt x="232644" y="16010"/>
                  </a:cubicBezTo>
                  <a:cubicBezTo>
                    <a:pt x="300471" y="57198"/>
                    <a:pt x="306317" y="152262"/>
                    <a:pt x="236364" y="204743"/>
                  </a:cubicBezTo>
                  <a:cubicBezTo>
                    <a:pt x="184481" y="243672"/>
                    <a:pt x="127483" y="245731"/>
                    <a:pt x="71016" y="221218"/>
                  </a:cubicBezTo>
                  <a:cubicBezTo>
                    <a:pt x="38796" y="207267"/>
                    <a:pt x="12954" y="181226"/>
                    <a:pt x="4451" y="143625"/>
                  </a:cubicBezTo>
                  <a:cubicBezTo>
                    <a:pt x="3521" y="139573"/>
                    <a:pt x="4318" y="134857"/>
                    <a:pt x="0" y="132199"/>
                  </a:cubicBezTo>
                  <a:cubicBezTo>
                    <a:pt x="51219" y="105759"/>
                    <a:pt x="102704" y="79718"/>
                    <a:pt x="149339" y="45373"/>
                  </a:cubicBezTo>
                  <a:cubicBezTo>
                    <a:pt x="169335" y="30625"/>
                    <a:pt x="188799" y="15146"/>
                    <a:pt x="208529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6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" name="자유형: 도형 24">
              <a:extLst>
                <a:ext uri="{FF2B5EF4-FFF2-40B4-BE49-F238E27FC236}">
                  <a16:creationId xmlns:a16="http://schemas.microsoft.com/office/drawing/2014/main" id="{2B443177-0624-0E0A-6A0B-33DDB9743561}"/>
                </a:ext>
              </a:extLst>
            </p:cNvPr>
            <p:cNvSpPr/>
            <p:nvPr/>
          </p:nvSpPr>
          <p:spPr>
            <a:xfrm>
              <a:off x="2463825" y="2585350"/>
              <a:ext cx="2307542" cy="2664725"/>
            </a:xfrm>
            <a:custGeom>
              <a:avLst/>
              <a:gdLst>
                <a:gd name="connsiteX0" fmla="*/ 2307263 w 2307542"/>
                <a:gd name="connsiteY0" fmla="*/ 0 h 2664725"/>
                <a:gd name="connsiteX1" fmla="*/ 2307528 w 2307542"/>
                <a:gd name="connsiteY1" fmla="*/ 66498 h 2664725"/>
                <a:gd name="connsiteX2" fmla="*/ 2295438 w 2307542"/>
                <a:gd name="connsiteY2" fmla="*/ 81844 h 2664725"/>
                <a:gd name="connsiteX3" fmla="*/ 2061133 w 2307542"/>
                <a:gd name="connsiteY3" fmla="*/ 197169 h 2664725"/>
                <a:gd name="connsiteX4" fmla="*/ 1767106 w 2307542"/>
                <a:gd name="connsiteY4" fmla="*/ 367168 h 2664725"/>
                <a:gd name="connsiteX5" fmla="*/ 1428702 w 2307542"/>
                <a:gd name="connsiteY5" fmla="*/ 599414 h 2664725"/>
                <a:gd name="connsiteX6" fmla="*/ 1233260 w 2307542"/>
                <a:gd name="connsiteY6" fmla="*/ 754997 h 2664725"/>
                <a:gd name="connsiteX7" fmla="*/ 845764 w 2307542"/>
                <a:gd name="connsiteY7" fmla="*/ 1118844 h 2664725"/>
                <a:gd name="connsiteX8" fmla="*/ 648196 w 2307542"/>
                <a:gd name="connsiteY8" fmla="*/ 1343450 h 2664725"/>
                <a:gd name="connsiteX9" fmla="*/ 426978 w 2307542"/>
                <a:gd name="connsiteY9" fmla="*/ 1642459 h 2664725"/>
                <a:gd name="connsiteX10" fmla="*/ 210211 w 2307542"/>
                <a:gd name="connsiteY10" fmla="*/ 2025372 h 2664725"/>
                <a:gd name="connsiteX11" fmla="*/ 64460 w 2307542"/>
                <a:gd name="connsiteY11" fmla="*/ 2430008 h 2664725"/>
                <a:gd name="connsiteX12" fmla="*/ 25796 w 2307542"/>
                <a:gd name="connsiteY12" fmla="*/ 2650163 h 2664725"/>
                <a:gd name="connsiteX13" fmla="*/ 11514 w 2307542"/>
                <a:gd name="connsiteY13" fmla="*/ 2664711 h 2664725"/>
                <a:gd name="connsiteX14" fmla="*/ 287 w 2307542"/>
                <a:gd name="connsiteY14" fmla="*/ 2648834 h 2664725"/>
                <a:gd name="connsiteX15" fmla="*/ 22741 w 2307542"/>
                <a:gd name="connsiteY15" fmla="*/ 2455518 h 2664725"/>
                <a:gd name="connsiteX16" fmla="*/ 101994 w 2307542"/>
                <a:gd name="connsiteY16" fmla="*/ 2160096 h 2664725"/>
                <a:gd name="connsiteX17" fmla="*/ 276842 w 2307542"/>
                <a:gd name="connsiteY17" fmla="*/ 1776519 h 2664725"/>
                <a:gd name="connsiteX18" fmla="*/ 422195 w 2307542"/>
                <a:gd name="connsiteY18" fmla="*/ 1540154 h 2664725"/>
                <a:gd name="connsiteX19" fmla="*/ 601826 w 2307542"/>
                <a:gd name="connsiteY19" fmla="*/ 1298874 h 2664725"/>
                <a:gd name="connsiteX20" fmla="*/ 814807 w 2307542"/>
                <a:gd name="connsiteY20" fmla="*/ 1056132 h 2664725"/>
                <a:gd name="connsiteX21" fmla="*/ 1042800 w 2307542"/>
                <a:gd name="connsiteY21" fmla="*/ 831859 h 2664725"/>
                <a:gd name="connsiteX22" fmla="*/ 1205957 w 2307542"/>
                <a:gd name="connsiteY22" fmla="*/ 688565 h 2664725"/>
                <a:gd name="connsiteX23" fmla="*/ 1431161 w 2307542"/>
                <a:gd name="connsiteY23" fmla="*/ 511857 h 2664725"/>
                <a:gd name="connsiteX24" fmla="*/ 1824370 w 2307542"/>
                <a:gd name="connsiteY24" fmla="*/ 249850 h 2664725"/>
                <a:gd name="connsiteX25" fmla="*/ 2093219 w 2307542"/>
                <a:gd name="connsiteY25" fmla="*/ 101773 h 2664725"/>
                <a:gd name="connsiteX26" fmla="*/ 2295836 w 2307542"/>
                <a:gd name="connsiteY26" fmla="*/ 4517 h 2664725"/>
                <a:gd name="connsiteX27" fmla="*/ 2307263 w 2307542"/>
                <a:gd name="connsiteY27" fmla="*/ 0 h 2664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307542" h="2664725">
                  <a:moveTo>
                    <a:pt x="2307263" y="0"/>
                  </a:moveTo>
                  <a:cubicBezTo>
                    <a:pt x="2307263" y="23849"/>
                    <a:pt x="2306731" y="45174"/>
                    <a:pt x="2307528" y="66498"/>
                  </a:cubicBezTo>
                  <a:cubicBezTo>
                    <a:pt x="2307861" y="76064"/>
                    <a:pt x="2302480" y="78655"/>
                    <a:pt x="2295438" y="81844"/>
                  </a:cubicBezTo>
                  <a:cubicBezTo>
                    <a:pt x="2216052" y="117717"/>
                    <a:pt x="2138127" y="156580"/>
                    <a:pt x="2061133" y="197169"/>
                  </a:cubicBezTo>
                  <a:cubicBezTo>
                    <a:pt x="1960954" y="249983"/>
                    <a:pt x="1863100" y="306915"/>
                    <a:pt x="1767106" y="367168"/>
                  </a:cubicBezTo>
                  <a:cubicBezTo>
                    <a:pt x="1651116" y="439978"/>
                    <a:pt x="1537916" y="516773"/>
                    <a:pt x="1428702" y="599414"/>
                  </a:cubicBezTo>
                  <a:cubicBezTo>
                    <a:pt x="1362271" y="649636"/>
                    <a:pt x="1297699" y="702117"/>
                    <a:pt x="1233260" y="754997"/>
                  </a:cubicBezTo>
                  <a:cubicBezTo>
                    <a:pt x="1095879" y="867665"/>
                    <a:pt x="968596" y="990963"/>
                    <a:pt x="845764" y="1118844"/>
                  </a:cubicBezTo>
                  <a:cubicBezTo>
                    <a:pt x="776741" y="1190723"/>
                    <a:pt x="711372" y="1266123"/>
                    <a:pt x="648196" y="1343450"/>
                  </a:cubicBezTo>
                  <a:cubicBezTo>
                    <a:pt x="569673" y="1439643"/>
                    <a:pt x="496067" y="1539357"/>
                    <a:pt x="426978" y="1642459"/>
                  </a:cubicBezTo>
                  <a:cubicBezTo>
                    <a:pt x="345134" y="1764627"/>
                    <a:pt x="272923" y="1892376"/>
                    <a:pt x="210211" y="2025372"/>
                  </a:cubicBezTo>
                  <a:cubicBezTo>
                    <a:pt x="148828" y="2155512"/>
                    <a:pt x="98805" y="2289970"/>
                    <a:pt x="64460" y="2430008"/>
                  </a:cubicBezTo>
                  <a:cubicBezTo>
                    <a:pt x="46722" y="2502485"/>
                    <a:pt x="31842" y="2575626"/>
                    <a:pt x="25796" y="2650163"/>
                  </a:cubicBezTo>
                  <a:cubicBezTo>
                    <a:pt x="24999" y="2659862"/>
                    <a:pt x="21744" y="2664446"/>
                    <a:pt x="11514" y="2664711"/>
                  </a:cubicBezTo>
                  <a:cubicBezTo>
                    <a:pt x="-1175" y="2665110"/>
                    <a:pt x="-311" y="2656872"/>
                    <a:pt x="287" y="2648834"/>
                  </a:cubicBezTo>
                  <a:cubicBezTo>
                    <a:pt x="5003" y="2584063"/>
                    <a:pt x="11049" y="2519492"/>
                    <a:pt x="22741" y="2455518"/>
                  </a:cubicBezTo>
                  <a:cubicBezTo>
                    <a:pt x="41142" y="2354874"/>
                    <a:pt x="67715" y="2256488"/>
                    <a:pt x="101994" y="2160096"/>
                  </a:cubicBezTo>
                  <a:cubicBezTo>
                    <a:pt x="149227" y="2027166"/>
                    <a:pt x="208750" y="1900015"/>
                    <a:pt x="276842" y="1776519"/>
                  </a:cubicBezTo>
                  <a:cubicBezTo>
                    <a:pt x="321617" y="1695339"/>
                    <a:pt x="370245" y="1616617"/>
                    <a:pt x="422195" y="1540154"/>
                  </a:cubicBezTo>
                  <a:cubicBezTo>
                    <a:pt x="478463" y="1457181"/>
                    <a:pt x="538118" y="1376533"/>
                    <a:pt x="601826" y="1298874"/>
                  </a:cubicBezTo>
                  <a:cubicBezTo>
                    <a:pt x="670185" y="1215635"/>
                    <a:pt x="740536" y="1134256"/>
                    <a:pt x="814807" y="1056132"/>
                  </a:cubicBezTo>
                  <a:cubicBezTo>
                    <a:pt x="888346" y="978806"/>
                    <a:pt x="964145" y="904004"/>
                    <a:pt x="1042800" y="831859"/>
                  </a:cubicBezTo>
                  <a:cubicBezTo>
                    <a:pt x="1096211" y="782898"/>
                    <a:pt x="1150486" y="735001"/>
                    <a:pt x="1205957" y="688565"/>
                  </a:cubicBezTo>
                  <a:cubicBezTo>
                    <a:pt x="1279165" y="627315"/>
                    <a:pt x="1354365" y="568590"/>
                    <a:pt x="1431161" y="511857"/>
                  </a:cubicBezTo>
                  <a:cubicBezTo>
                    <a:pt x="1557979" y="418188"/>
                    <a:pt x="1689248" y="331030"/>
                    <a:pt x="1824370" y="249850"/>
                  </a:cubicBezTo>
                  <a:cubicBezTo>
                    <a:pt x="1912126" y="197169"/>
                    <a:pt x="2001610" y="147611"/>
                    <a:pt x="2093219" y="101773"/>
                  </a:cubicBezTo>
                  <a:cubicBezTo>
                    <a:pt x="2160182" y="68225"/>
                    <a:pt x="2227212" y="34744"/>
                    <a:pt x="2295836" y="4517"/>
                  </a:cubicBezTo>
                  <a:cubicBezTo>
                    <a:pt x="2298626" y="3322"/>
                    <a:pt x="2301416" y="2325"/>
                    <a:pt x="2307263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6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" name="자유형: 도형 25">
              <a:extLst>
                <a:ext uri="{FF2B5EF4-FFF2-40B4-BE49-F238E27FC236}">
                  <a16:creationId xmlns:a16="http://schemas.microsoft.com/office/drawing/2014/main" id="{C98A2405-3DF2-FF3F-C816-9C79CE2C3D8E}"/>
                </a:ext>
              </a:extLst>
            </p:cNvPr>
            <p:cNvSpPr/>
            <p:nvPr/>
          </p:nvSpPr>
          <p:spPr>
            <a:xfrm>
              <a:off x="2503373" y="4351743"/>
              <a:ext cx="794297" cy="1557255"/>
            </a:xfrm>
            <a:custGeom>
              <a:avLst/>
              <a:gdLst>
                <a:gd name="connsiteX0" fmla="*/ 0 w 794297"/>
                <a:gd name="connsiteY0" fmla="*/ 1556392 h 1557255"/>
                <a:gd name="connsiteX1" fmla="*/ 27569 w 794297"/>
                <a:gd name="connsiteY1" fmla="*/ 1464384 h 1557255"/>
                <a:gd name="connsiteX2" fmla="*/ 130937 w 794297"/>
                <a:gd name="connsiteY2" fmla="*/ 1164644 h 1557255"/>
                <a:gd name="connsiteX3" fmla="*/ 224739 w 794297"/>
                <a:gd name="connsiteY3" fmla="*/ 933262 h 1557255"/>
                <a:gd name="connsiteX4" fmla="*/ 359794 w 794297"/>
                <a:gd name="connsiteY4" fmla="*/ 646609 h 1557255"/>
                <a:gd name="connsiteX5" fmla="*/ 481165 w 794297"/>
                <a:gd name="connsiteY5" fmla="*/ 422401 h 1557255"/>
                <a:gd name="connsiteX6" fmla="*/ 627913 w 794297"/>
                <a:gd name="connsiteY6" fmla="*/ 183313 h 1557255"/>
                <a:gd name="connsiteX7" fmla="*/ 748221 w 794297"/>
                <a:gd name="connsiteY7" fmla="*/ 7468 h 1557255"/>
                <a:gd name="connsiteX8" fmla="*/ 766224 w 794297"/>
                <a:gd name="connsiteY8" fmla="*/ 8531 h 1557255"/>
                <a:gd name="connsiteX9" fmla="*/ 792066 w 794297"/>
                <a:gd name="connsiteY9" fmla="*/ 56561 h 1557255"/>
                <a:gd name="connsiteX10" fmla="*/ 788811 w 794297"/>
                <a:gd name="connsiteY10" fmla="*/ 76026 h 1557255"/>
                <a:gd name="connsiteX11" fmla="*/ 670429 w 794297"/>
                <a:gd name="connsiteY11" fmla="*/ 235263 h 1557255"/>
                <a:gd name="connsiteX12" fmla="*/ 575698 w 794297"/>
                <a:gd name="connsiteY12" fmla="*/ 377892 h 1557255"/>
                <a:gd name="connsiteX13" fmla="*/ 462896 w 794297"/>
                <a:gd name="connsiteY13" fmla="*/ 556793 h 1557255"/>
                <a:gd name="connsiteX14" fmla="*/ 338071 w 794297"/>
                <a:gd name="connsiteY14" fmla="*/ 778941 h 1557255"/>
                <a:gd name="connsiteX15" fmla="*/ 248654 w 794297"/>
                <a:gd name="connsiteY15" fmla="*/ 955981 h 1557255"/>
                <a:gd name="connsiteX16" fmla="*/ 128080 w 794297"/>
                <a:gd name="connsiteY16" fmla="*/ 1223701 h 1557255"/>
                <a:gd name="connsiteX17" fmla="*/ 44841 w 794297"/>
                <a:gd name="connsiteY17" fmla="*/ 1441199 h 1557255"/>
                <a:gd name="connsiteX18" fmla="*/ 3056 w 794297"/>
                <a:gd name="connsiteY18" fmla="*/ 1557255 h 1557255"/>
                <a:gd name="connsiteX19" fmla="*/ 0 w 794297"/>
                <a:gd name="connsiteY19" fmla="*/ 1556392 h 1557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4297" h="1557255">
                  <a:moveTo>
                    <a:pt x="0" y="1556392"/>
                  </a:moveTo>
                  <a:cubicBezTo>
                    <a:pt x="9168" y="1525700"/>
                    <a:pt x="18136" y="1495009"/>
                    <a:pt x="27569" y="1464384"/>
                  </a:cubicBezTo>
                  <a:cubicBezTo>
                    <a:pt x="58726" y="1363341"/>
                    <a:pt x="93735" y="1263627"/>
                    <a:pt x="130937" y="1164644"/>
                  </a:cubicBezTo>
                  <a:cubicBezTo>
                    <a:pt x="160233" y="1086653"/>
                    <a:pt x="192054" y="1009858"/>
                    <a:pt x="224739" y="933262"/>
                  </a:cubicBezTo>
                  <a:cubicBezTo>
                    <a:pt x="266258" y="836005"/>
                    <a:pt x="311698" y="740609"/>
                    <a:pt x="359794" y="646609"/>
                  </a:cubicBezTo>
                  <a:cubicBezTo>
                    <a:pt x="398524" y="570943"/>
                    <a:pt x="438915" y="496141"/>
                    <a:pt x="481165" y="422401"/>
                  </a:cubicBezTo>
                  <a:cubicBezTo>
                    <a:pt x="527667" y="341288"/>
                    <a:pt x="576229" y="261238"/>
                    <a:pt x="627913" y="183313"/>
                  </a:cubicBezTo>
                  <a:cubicBezTo>
                    <a:pt x="667174" y="124123"/>
                    <a:pt x="708295" y="66194"/>
                    <a:pt x="748221" y="7468"/>
                  </a:cubicBezTo>
                  <a:cubicBezTo>
                    <a:pt x="755595" y="-3360"/>
                    <a:pt x="760710" y="-1899"/>
                    <a:pt x="766224" y="8531"/>
                  </a:cubicBezTo>
                  <a:cubicBezTo>
                    <a:pt x="774727" y="24608"/>
                    <a:pt x="783164" y="40751"/>
                    <a:pt x="792066" y="56561"/>
                  </a:cubicBezTo>
                  <a:cubicBezTo>
                    <a:pt x="796517" y="64400"/>
                    <a:pt x="793727" y="69449"/>
                    <a:pt x="788811" y="76026"/>
                  </a:cubicBezTo>
                  <a:cubicBezTo>
                    <a:pt x="748952" y="128839"/>
                    <a:pt x="708628" y="181254"/>
                    <a:pt x="670429" y="235263"/>
                  </a:cubicBezTo>
                  <a:cubicBezTo>
                    <a:pt x="637479" y="281832"/>
                    <a:pt x="607851" y="330725"/>
                    <a:pt x="575698" y="377892"/>
                  </a:cubicBezTo>
                  <a:cubicBezTo>
                    <a:pt x="535971" y="436153"/>
                    <a:pt x="499301" y="496406"/>
                    <a:pt x="462896" y="556793"/>
                  </a:cubicBezTo>
                  <a:cubicBezTo>
                    <a:pt x="418985" y="629536"/>
                    <a:pt x="377332" y="703607"/>
                    <a:pt x="338071" y="778941"/>
                  </a:cubicBezTo>
                  <a:cubicBezTo>
                    <a:pt x="307513" y="837534"/>
                    <a:pt x="277950" y="896724"/>
                    <a:pt x="248654" y="955981"/>
                  </a:cubicBezTo>
                  <a:cubicBezTo>
                    <a:pt x="205341" y="1043804"/>
                    <a:pt x="165349" y="1133155"/>
                    <a:pt x="128080" y="1223701"/>
                  </a:cubicBezTo>
                  <a:cubicBezTo>
                    <a:pt x="98585" y="1295448"/>
                    <a:pt x="69421" y="1367460"/>
                    <a:pt x="44841" y="1441199"/>
                  </a:cubicBezTo>
                  <a:cubicBezTo>
                    <a:pt x="31821" y="1480194"/>
                    <a:pt x="17073" y="1518592"/>
                    <a:pt x="3056" y="1557255"/>
                  </a:cubicBezTo>
                  <a:cubicBezTo>
                    <a:pt x="1993" y="1556990"/>
                    <a:pt x="996" y="1556658"/>
                    <a:pt x="0" y="1556392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6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084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14445-C8EC-A407-8592-787A78937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2304" y="6429087"/>
            <a:ext cx="25386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2F592E-BA4B-4218-8A8C-683F616A8CF2}" type="slidenum">
              <a:rPr kumimoji="0" lang="en-MY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MY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 pitchFamily="18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7E912B2-DC07-FB22-3C32-832342A751DE}"/>
              </a:ext>
            </a:extLst>
          </p:cNvPr>
          <p:cNvSpPr/>
          <p:nvPr/>
        </p:nvSpPr>
        <p:spPr>
          <a:xfrm>
            <a:off x="3330318" y="251498"/>
            <a:ext cx="7221246" cy="954107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Tahoma" panose="020B0604030504040204" pitchFamily="34" charset="0"/>
                <a:cs typeface="+mn-cs"/>
              </a:rPr>
              <a:t>PERATURAN DAN TATACARA PERMOHONAN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AF7CAB-81C3-89A6-E442-92EDAC70AF69}"/>
              </a:ext>
            </a:extLst>
          </p:cNvPr>
          <p:cNvGrpSpPr/>
          <p:nvPr/>
        </p:nvGrpSpPr>
        <p:grpSpPr>
          <a:xfrm>
            <a:off x="244946" y="1593047"/>
            <a:ext cx="11702108" cy="3671906"/>
            <a:chOff x="329413" y="1108694"/>
            <a:chExt cx="11702108" cy="367190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4564F76-DCE0-E0C3-29F1-043F1C6E9A94}"/>
                </a:ext>
              </a:extLst>
            </p:cNvPr>
            <p:cNvSpPr/>
            <p:nvPr/>
          </p:nvSpPr>
          <p:spPr>
            <a:xfrm>
              <a:off x="1751169" y="1629438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1</a:t>
              </a:r>
              <a:endParaRPr lang="ko-KR" altLang="en-US" sz="2400" dirty="0"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608E457-5347-C3DF-ABD9-2329A91E594C}"/>
                </a:ext>
              </a:extLst>
            </p:cNvPr>
            <p:cNvSpPr txBox="1"/>
            <p:nvPr/>
          </p:nvSpPr>
          <p:spPr>
            <a:xfrm>
              <a:off x="3623557" y="2395487"/>
              <a:ext cx="8407964" cy="12003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MY" sz="1800" dirty="0" err="1">
                  <a:latin typeface="Abadi" panose="020B0604020104020204" pitchFamily="34" charset="0"/>
                </a:rPr>
                <a:t>Setiap</a:t>
              </a:r>
              <a:r>
                <a:rPr lang="en-MY" sz="1800" dirty="0">
                  <a:latin typeface="Abadi" panose="020B0604020104020204" pitchFamily="34" charset="0"/>
                </a:rPr>
                <a:t> IPT </a:t>
              </a:r>
              <a:r>
                <a:rPr lang="en-MY" sz="1800" dirty="0" err="1">
                  <a:latin typeface="Abadi" panose="020B0604020104020204" pitchFamily="34" charset="0"/>
                </a:rPr>
                <a:t>perlu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melantik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b="1" dirty="0" err="1">
                  <a:latin typeface="Abadi" panose="020B0604020104020204" pitchFamily="34" charset="0"/>
                </a:rPr>
                <a:t>penyelaras</a:t>
              </a:r>
              <a:r>
                <a:rPr lang="en-MY" sz="1800" b="1" dirty="0">
                  <a:latin typeface="Abadi" panose="020B0604020104020204" pitchFamily="34" charset="0"/>
                </a:rPr>
                <a:t> di </a:t>
              </a:r>
              <a:r>
                <a:rPr lang="en-MY" sz="1800" b="1" dirty="0" err="1">
                  <a:latin typeface="Abadi" panose="020B0604020104020204" pitchFamily="34" charset="0"/>
                </a:rPr>
                <a:t>peringkat</a:t>
              </a:r>
              <a:r>
                <a:rPr lang="en-MY" sz="1800" b="1" dirty="0">
                  <a:latin typeface="Abadi" panose="020B0604020104020204" pitchFamily="34" charset="0"/>
                </a:rPr>
                <a:t> IPT </a:t>
              </a:r>
              <a:r>
                <a:rPr lang="en-MY" sz="1800" dirty="0" err="1">
                  <a:latin typeface="Abadi" panose="020B0604020104020204" pitchFamily="34" charset="0"/>
                </a:rPr>
                <a:t>bagi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menilai</a:t>
              </a:r>
              <a:r>
                <a:rPr lang="en-MY" sz="1800" dirty="0">
                  <a:latin typeface="Abadi" panose="020B0604020104020204" pitchFamily="34" charset="0"/>
                </a:rPr>
                <a:t> dan </a:t>
              </a:r>
              <a:r>
                <a:rPr lang="en-MY" sz="1800" dirty="0" err="1">
                  <a:latin typeface="Abadi" panose="020B0604020104020204" pitchFamily="34" charset="0"/>
                </a:rPr>
                <a:t>memastikan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permohonan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adalah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menepati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syarat</a:t>
              </a:r>
              <a:r>
                <a:rPr lang="en-MY" sz="1800" dirty="0">
                  <a:latin typeface="Abadi" panose="020B0604020104020204" pitchFamily="34" charset="0"/>
                </a:rPr>
                <a:t> dan </a:t>
              </a:r>
              <a:r>
                <a:rPr lang="en-MY" sz="1800" dirty="0" err="1">
                  <a:latin typeface="Abadi" panose="020B0604020104020204" pitchFamily="34" charset="0"/>
                </a:rPr>
                <a:t>kriteria</a:t>
              </a:r>
              <a:r>
                <a:rPr lang="en-MY" sz="1800" dirty="0">
                  <a:latin typeface="Abadi" panose="020B0604020104020204" pitchFamily="34" charset="0"/>
                </a:rPr>
                <a:t> yang </a:t>
              </a:r>
              <a:r>
                <a:rPr lang="en-MY" sz="1800" dirty="0" err="1">
                  <a:latin typeface="Abadi" panose="020B0604020104020204" pitchFamily="34" charset="0"/>
                </a:rPr>
                <a:t>ditetapkan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sebelum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mengesahkan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permohonan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untuk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diperaku</a:t>
              </a:r>
              <a:r>
                <a:rPr lang="en-MY" sz="1800" dirty="0">
                  <a:latin typeface="Abadi" panose="020B0604020104020204" pitchFamily="34" charset="0"/>
                </a:rPr>
                <a:t> oleh </a:t>
              </a:r>
              <a:r>
                <a:rPr lang="en-MY" sz="1800" b="1" dirty="0" err="1">
                  <a:latin typeface="Abadi" panose="020B0604020104020204" pitchFamily="34" charset="0"/>
                </a:rPr>
                <a:t>Ketua</a:t>
              </a:r>
              <a:r>
                <a:rPr lang="en-MY" sz="1800" b="1" dirty="0">
                  <a:latin typeface="Abadi" panose="020B0604020104020204" pitchFamily="34" charset="0"/>
                </a:rPr>
                <a:t> </a:t>
              </a:r>
              <a:r>
                <a:rPr lang="en-MY" sz="1800" b="1" dirty="0" err="1">
                  <a:latin typeface="Abadi" panose="020B0604020104020204" pitchFamily="34" charset="0"/>
                </a:rPr>
                <a:t>Institusi</a:t>
              </a:r>
              <a:r>
                <a:rPr lang="en-MY" sz="1800" b="1" dirty="0">
                  <a:latin typeface="Abadi" panose="020B0604020104020204" pitchFamily="34" charset="0"/>
                </a:rPr>
                <a:t>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MY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76D9739-804A-84AC-D3D7-5367C7AE903B}"/>
                </a:ext>
              </a:extLst>
            </p:cNvPr>
            <p:cNvGrpSpPr/>
            <p:nvPr/>
          </p:nvGrpSpPr>
          <p:grpSpPr>
            <a:xfrm>
              <a:off x="1379551" y="2306697"/>
              <a:ext cx="2155752" cy="1100913"/>
              <a:chOff x="2485165" y="2409366"/>
              <a:chExt cx="2155752" cy="1100913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11DD2AF1-EADC-3D7B-F779-087C39E1A589}"/>
                  </a:ext>
                </a:extLst>
              </p:cNvPr>
              <p:cNvGrpSpPr/>
              <p:nvPr/>
            </p:nvGrpSpPr>
            <p:grpSpPr>
              <a:xfrm>
                <a:off x="2485165" y="2409366"/>
                <a:ext cx="2155752" cy="1100913"/>
                <a:chOff x="1744111" y="2572826"/>
                <a:chExt cx="2421972" cy="1236868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7641CB3F-F4F8-4E69-4A15-465F0A47E5B3}"/>
                    </a:ext>
                  </a:extLst>
                </p:cNvPr>
                <p:cNvSpPr/>
                <p:nvPr/>
              </p:nvSpPr>
              <p:spPr>
                <a:xfrm rot="16200000">
                  <a:off x="3014019" y="2615261"/>
                  <a:ext cx="1152128" cy="11520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  <p:sp>
              <p:nvSpPr>
                <p:cNvPr id="21" name="Isosceles Triangle 1">
                  <a:extLst>
                    <a:ext uri="{FF2B5EF4-FFF2-40B4-BE49-F238E27FC236}">
                      <a16:creationId xmlns:a16="http://schemas.microsoft.com/office/drawing/2014/main" id="{AD70B363-6BEC-4F3A-AC82-97A82DFA3F76}"/>
                    </a:ext>
                  </a:extLst>
                </p:cNvPr>
                <p:cNvSpPr/>
                <p:nvPr/>
              </p:nvSpPr>
              <p:spPr>
                <a:xfrm rot="5400000">
                  <a:off x="1909527" y="2407410"/>
                  <a:ext cx="1236868" cy="1567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0000" h="1368874">
                      <a:moveTo>
                        <a:pt x="1080000" y="1368874"/>
                      </a:moveTo>
                      <a:lnTo>
                        <a:pt x="0" y="1368874"/>
                      </a:lnTo>
                      <a:lnTo>
                        <a:pt x="0" y="288874"/>
                      </a:lnTo>
                      <a:lnTo>
                        <a:pt x="372453" y="288874"/>
                      </a:lnTo>
                      <a:lnTo>
                        <a:pt x="540000" y="0"/>
                      </a:lnTo>
                      <a:lnTo>
                        <a:pt x="707547" y="288874"/>
                      </a:lnTo>
                      <a:lnTo>
                        <a:pt x="1080000" y="288874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889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3266E6D-AEA0-8F61-F950-EF8E4CBF641B}"/>
                  </a:ext>
                </a:extLst>
              </p:cNvPr>
              <p:cNvSpPr/>
              <p:nvPr/>
            </p:nvSpPr>
            <p:spPr>
              <a:xfrm>
                <a:off x="2755568" y="2666371"/>
                <a:ext cx="586900" cy="586900"/>
              </a:xfrm>
              <a:prstGeom prst="ellipse">
                <a:avLst/>
              </a:prstGeom>
              <a:noFill/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BFE19A5-E374-A12A-400F-161E23AA3F3F}"/>
                  </a:ext>
                </a:extLst>
              </p:cNvPr>
              <p:cNvSpPr/>
              <p:nvPr/>
            </p:nvSpPr>
            <p:spPr>
              <a:xfrm>
                <a:off x="2870924" y="2728990"/>
                <a:ext cx="3401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2</a:t>
                </a:r>
                <a:endParaRPr lang="ko-KR" altLang="en-US" sz="2400" dirty="0">
                  <a:cs typeface="Arial" pitchFamily="34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84732D0-F1C9-4E49-9CBF-E52567376DCB}"/>
                </a:ext>
              </a:extLst>
            </p:cNvPr>
            <p:cNvGrpSpPr/>
            <p:nvPr/>
          </p:nvGrpSpPr>
          <p:grpSpPr>
            <a:xfrm>
              <a:off x="2382131" y="3629978"/>
              <a:ext cx="2155754" cy="1100913"/>
              <a:chOff x="3592893" y="3491969"/>
              <a:chExt cx="2155754" cy="1100913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3DBD1DB-7F88-6EC3-011A-1B8A5A670E82}"/>
                  </a:ext>
                </a:extLst>
              </p:cNvPr>
              <p:cNvGrpSpPr/>
              <p:nvPr/>
            </p:nvGrpSpPr>
            <p:grpSpPr>
              <a:xfrm>
                <a:off x="3592893" y="3491969"/>
                <a:ext cx="2155754" cy="1100913"/>
                <a:chOff x="474139" y="1335959"/>
                <a:chExt cx="2421975" cy="1236868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32E64729-37EA-22D7-7948-6A3337E019BA}"/>
                    </a:ext>
                  </a:extLst>
                </p:cNvPr>
                <p:cNvSpPr/>
                <p:nvPr/>
              </p:nvSpPr>
              <p:spPr>
                <a:xfrm rot="16200000">
                  <a:off x="1744049" y="1378392"/>
                  <a:ext cx="1152129" cy="11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 dirty="0"/>
                </a:p>
              </p:txBody>
            </p:sp>
            <p:sp>
              <p:nvSpPr>
                <p:cNvPr id="16" name="Isosceles Triangle 1">
                  <a:extLst>
                    <a:ext uri="{FF2B5EF4-FFF2-40B4-BE49-F238E27FC236}">
                      <a16:creationId xmlns:a16="http://schemas.microsoft.com/office/drawing/2014/main" id="{BE0FD689-6A97-C1F5-E04A-19A06FC36A9B}"/>
                    </a:ext>
                  </a:extLst>
                </p:cNvPr>
                <p:cNvSpPr/>
                <p:nvPr/>
              </p:nvSpPr>
              <p:spPr>
                <a:xfrm rot="5400000">
                  <a:off x="639556" y="1170542"/>
                  <a:ext cx="1236868" cy="15677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0000" h="1368874">
                      <a:moveTo>
                        <a:pt x="1080000" y="1368874"/>
                      </a:moveTo>
                      <a:lnTo>
                        <a:pt x="0" y="1368874"/>
                      </a:lnTo>
                      <a:lnTo>
                        <a:pt x="0" y="288874"/>
                      </a:lnTo>
                      <a:lnTo>
                        <a:pt x="372453" y="288874"/>
                      </a:lnTo>
                      <a:lnTo>
                        <a:pt x="540000" y="0"/>
                      </a:lnTo>
                      <a:lnTo>
                        <a:pt x="707547" y="288874"/>
                      </a:lnTo>
                      <a:lnTo>
                        <a:pt x="1080000" y="28887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889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 dirty="0"/>
                </a:p>
              </p:txBody>
            </p:sp>
          </p:grp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C3043B5-3910-D5DC-B4C5-8FCD12D1B9A8}"/>
                  </a:ext>
                </a:extLst>
              </p:cNvPr>
              <p:cNvSpPr/>
              <p:nvPr/>
            </p:nvSpPr>
            <p:spPr>
              <a:xfrm>
                <a:off x="3850981" y="3748974"/>
                <a:ext cx="586900" cy="586900"/>
              </a:xfrm>
              <a:prstGeom prst="ellipse">
                <a:avLst/>
              </a:prstGeom>
              <a:noFill/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B42B6C2-616B-3125-4A77-C32594D06E64}"/>
                  </a:ext>
                </a:extLst>
              </p:cNvPr>
              <p:cNvSpPr/>
              <p:nvPr/>
            </p:nvSpPr>
            <p:spPr>
              <a:xfrm>
                <a:off x="3971798" y="3811593"/>
                <a:ext cx="3401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3</a:t>
                </a:r>
                <a:endParaRPr lang="ko-KR" altLang="en-US" sz="2400" dirty="0">
                  <a:cs typeface="Arial" pitchFamily="34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3A4E8C7-DA52-8F2A-0B41-01FF76D17799}"/>
                </a:ext>
              </a:extLst>
            </p:cNvPr>
            <p:cNvGrpSpPr/>
            <p:nvPr/>
          </p:nvGrpSpPr>
          <p:grpSpPr>
            <a:xfrm>
              <a:off x="329413" y="1108694"/>
              <a:ext cx="2155752" cy="1100913"/>
              <a:chOff x="1381870" y="1273370"/>
              <a:chExt cx="2155752" cy="1100913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493EFF47-81EE-0C54-3C7B-5D9D74223CA5}"/>
                  </a:ext>
                </a:extLst>
              </p:cNvPr>
              <p:cNvGrpSpPr/>
              <p:nvPr/>
            </p:nvGrpSpPr>
            <p:grpSpPr>
              <a:xfrm>
                <a:off x="1381870" y="1273370"/>
                <a:ext cx="2155752" cy="1100913"/>
                <a:chOff x="474140" y="1335958"/>
                <a:chExt cx="2421972" cy="1236868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FEA8D20C-68E3-A267-F0E5-2A3922C7B20B}"/>
                    </a:ext>
                  </a:extLst>
                </p:cNvPr>
                <p:cNvSpPr/>
                <p:nvPr/>
              </p:nvSpPr>
              <p:spPr>
                <a:xfrm rot="16200000">
                  <a:off x="1744048" y="1378393"/>
                  <a:ext cx="1152128" cy="11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 dirty="0"/>
                </a:p>
              </p:txBody>
            </p:sp>
            <p:sp>
              <p:nvSpPr>
                <p:cNvPr id="7" name="Isosceles Triangle 1">
                  <a:extLst>
                    <a:ext uri="{FF2B5EF4-FFF2-40B4-BE49-F238E27FC236}">
                      <a16:creationId xmlns:a16="http://schemas.microsoft.com/office/drawing/2014/main" id="{552419CF-37D3-FAA7-CED0-E266B7956021}"/>
                    </a:ext>
                  </a:extLst>
                </p:cNvPr>
                <p:cNvSpPr/>
                <p:nvPr/>
              </p:nvSpPr>
              <p:spPr>
                <a:xfrm rot="5400000">
                  <a:off x="639556" y="1170542"/>
                  <a:ext cx="1236868" cy="1567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0000" h="1368874">
                      <a:moveTo>
                        <a:pt x="1080000" y="1368874"/>
                      </a:moveTo>
                      <a:lnTo>
                        <a:pt x="0" y="1368874"/>
                      </a:lnTo>
                      <a:lnTo>
                        <a:pt x="0" y="288874"/>
                      </a:lnTo>
                      <a:lnTo>
                        <a:pt x="372453" y="288874"/>
                      </a:lnTo>
                      <a:lnTo>
                        <a:pt x="540000" y="0"/>
                      </a:lnTo>
                      <a:lnTo>
                        <a:pt x="707547" y="288874"/>
                      </a:lnTo>
                      <a:lnTo>
                        <a:pt x="1080000" y="28887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889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D915C7AD-625A-3E0C-08F4-D4DA20256545}"/>
                  </a:ext>
                </a:extLst>
              </p:cNvPr>
              <p:cNvSpPr/>
              <p:nvPr/>
            </p:nvSpPr>
            <p:spPr>
              <a:xfrm>
                <a:off x="1635813" y="1566819"/>
                <a:ext cx="586900" cy="586900"/>
              </a:xfrm>
              <a:prstGeom prst="ellipse">
                <a:avLst/>
              </a:prstGeom>
              <a:noFill/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A47C333-BBDE-A66E-F703-A4674298D5AE}"/>
                  </a:ext>
                </a:extLst>
              </p:cNvPr>
              <p:cNvSpPr/>
              <p:nvPr/>
            </p:nvSpPr>
            <p:spPr>
              <a:xfrm>
                <a:off x="1751169" y="1629438"/>
                <a:ext cx="3401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bg1"/>
                    </a:solidFill>
                    <a:cs typeface="Arial" pitchFamily="34" charset="0"/>
                  </a:rPr>
                  <a:t>1</a:t>
                </a:r>
                <a:endParaRPr lang="ko-KR" altLang="en-US" sz="2400" dirty="0">
                  <a:cs typeface="Arial" pitchFamily="34" charset="0"/>
                </a:endParaRPr>
              </a:p>
            </p:txBody>
          </p:sp>
          <p:sp>
            <p:nvSpPr>
              <p:cNvPr id="35" name="Round Same Side Corner Rectangle 11">
                <a:extLst>
                  <a:ext uri="{FF2B5EF4-FFF2-40B4-BE49-F238E27FC236}">
                    <a16:creationId xmlns:a16="http://schemas.microsoft.com/office/drawing/2014/main" id="{78FEF8B3-2E9F-A581-BF9D-F931CB71D9E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9900000">
                <a:off x="2983800" y="1723065"/>
                <a:ext cx="396000" cy="336326"/>
              </a:xfrm>
              <a:custGeom>
                <a:avLst/>
                <a:gdLst/>
                <a:ahLst/>
                <a:cxnLst/>
                <a:rect l="l" t="t" r="r" b="b"/>
                <a:pathLst>
                  <a:path w="2911009" h="2472345">
                    <a:moveTo>
                      <a:pt x="2219598" y="1335309"/>
                    </a:moveTo>
                    <a:lnTo>
                      <a:pt x="2219598" y="1222573"/>
                    </a:lnTo>
                    <a:cubicBezTo>
                      <a:pt x="2219598" y="1176944"/>
                      <a:pt x="2241926" y="1136530"/>
                      <a:pt x="2277694" y="1113650"/>
                    </a:cubicBezTo>
                    <a:lnTo>
                      <a:pt x="2277694" y="137786"/>
                    </a:lnTo>
                    <a:cubicBezTo>
                      <a:pt x="2277694" y="61689"/>
                      <a:pt x="2339383" y="0"/>
                      <a:pt x="2415480" y="0"/>
                    </a:cubicBezTo>
                    <a:lnTo>
                      <a:pt x="2545196" y="0"/>
                    </a:lnTo>
                    <a:cubicBezTo>
                      <a:pt x="2621293" y="0"/>
                      <a:pt x="2682982" y="61689"/>
                      <a:pt x="2682982" y="137786"/>
                    </a:cubicBezTo>
                    <a:lnTo>
                      <a:pt x="2682982" y="1099067"/>
                    </a:lnTo>
                    <a:cubicBezTo>
                      <a:pt x="2730197" y="1120049"/>
                      <a:pt x="2762708" y="1167515"/>
                      <a:pt x="2762708" y="1222573"/>
                    </a:cubicBezTo>
                    <a:lnTo>
                      <a:pt x="2762708" y="1480834"/>
                    </a:lnTo>
                    <a:close/>
                    <a:moveTo>
                      <a:pt x="241900" y="1676361"/>
                    </a:moveTo>
                    <a:cubicBezTo>
                      <a:pt x="69371" y="1631107"/>
                      <a:pt x="-34146" y="1454930"/>
                      <a:pt x="10296" y="1282189"/>
                    </a:cubicBezTo>
                    <a:cubicBezTo>
                      <a:pt x="54739" y="1109449"/>
                      <a:pt x="230428" y="1005105"/>
                      <a:pt x="403375" y="1048736"/>
                    </a:cubicBezTo>
                    <a:cubicBezTo>
                      <a:pt x="349550" y="1257945"/>
                      <a:pt x="295726" y="1467153"/>
                      <a:pt x="241900" y="1676361"/>
                    </a:cubicBezTo>
                    <a:close/>
                    <a:moveTo>
                      <a:pt x="2578947" y="2467929"/>
                    </a:moveTo>
                    <a:lnTo>
                      <a:pt x="1957545" y="2301425"/>
                    </a:lnTo>
                    <a:lnTo>
                      <a:pt x="2194209" y="1418183"/>
                    </a:lnTo>
                    <a:lnTo>
                      <a:pt x="2815611" y="1584687"/>
                    </a:lnTo>
                    <a:cubicBezTo>
                      <a:pt x="2884250" y="1603079"/>
                      <a:pt x="2924985" y="1673632"/>
                      <a:pt x="2906593" y="1742272"/>
                    </a:cubicBezTo>
                    <a:lnTo>
                      <a:pt x="2736532" y="2376947"/>
                    </a:lnTo>
                    <a:cubicBezTo>
                      <a:pt x="2718140" y="2445587"/>
                      <a:pt x="2647586" y="2486321"/>
                      <a:pt x="2578947" y="2467929"/>
                    </a:cubicBezTo>
                    <a:close/>
                    <a:moveTo>
                      <a:pt x="610249" y="2287120"/>
                    </a:moveTo>
                    <a:lnTo>
                      <a:pt x="1020264" y="756923"/>
                    </a:lnTo>
                    <a:lnTo>
                      <a:pt x="2107356" y="1398691"/>
                    </a:lnTo>
                    <a:lnTo>
                      <a:pt x="1872582" y="2274879"/>
                    </a:lnTo>
                    <a:close/>
                    <a:moveTo>
                      <a:pt x="426016" y="2349577"/>
                    </a:moveTo>
                    <a:lnTo>
                      <a:pt x="243978" y="2300800"/>
                    </a:lnTo>
                    <a:cubicBezTo>
                      <a:pt x="205115" y="2290387"/>
                      <a:pt x="182051" y="2250439"/>
                      <a:pt x="192464" y="2211576"/>
                    </a:cubicBezTo>
                    <a:lnTo>
                      <a:pt x="620679" y="613455"/>
                    </a:lnTo>
                    <a:cubicBezTo>
                      <a:pt x="631093" y="574592"/>
                      <a:pt x="671040" y="551528"/>
                      <a:pt x="709903" y="561941"/>
                    </a:cubicBezTo>
                    <a:lnTo>
                      <a:pt x="891942" y="610718"/>
                    </a:lnTo>
                    <a:cubicBezTo>
                      <a:pt x="930805" y="621132"/>
                      <a:pt x="953869" y="661079"/>
                      <a:pt x="943455" y="699942"/>
                    </a:cubicBezTo>
                    <a:lnTo>
                      <a:pt x="515240" y="2298064"/>
                    </a:lnTo>
                    <a:cubicBezTo>
                      <a:pt x="504827" y="2336927"/>
                      <a:pt x="464879" y="2359990"/>
                      <a:pt x="426016" y="23495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5C1629D-ED1F-FAE1-5489-37ED27556DE1}"/>
                </a:ext>
              </a:extLst>
            </p:cNvPr>
            <p:cNvSpPr txBox="1"/>
            <p:nvPr/>
          </p:nvSpPr>
          <p:spPr>
            <a:xfrm>
              <a:off x="4702054" y="3580271"/>
              <a:ext cx="7329467" cy="120032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en-MY" dirty="0" err="1">
                  <a:latin typeface="Abadi" panose="020B0604020104020204" pitchFamily="34" charset="0"/>
                </a:rPr>
                <a:t>Setiap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permohonan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hendaklah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diperakukan</a:t>
              </a:r>
              <a:r>
                <a:rPr lang="en-MY" dirty="0">
                  <a:latin typeface="Abadi" panose="020B0604020104020204" pitchFamily="34" charset="0"/>
                </a:rPr>
                <a:t> oleh </a:t>
              </a:r>
              <a:r>
                <a:rPr lang="en-MY" b="1" dirty="0" err="1">
                  <a:latin typeface="Abadi" panose="020B0604020104020204" pitchFamily="34" charset="0"/>
                </a:rPr>
                <a:t>Ketua</a:t>
              </a:r>
              <a:r>
                <a:rPr lang="en-MY" b="1" dirty="0">
                  <a:latin typeface="Abadi" panose="020B0604020104020204" pitchFamily="34" charset="0"/>
                </a:rPr>
                <a:t> </a:t>
              </a:r>
              <a:r>
                <a:rPr lang="en-MY" b="1" dirty="0" err="1">
                  <a:latin typeface="Abadi" panose="020B0604020104020204" pitchFamily="34" charset="0"/>
                </a:rPr>
                <a:t>Institusi</a:t>
              </a:r>
              <a:r>
                <a:rPr lang="en-MY" b="1" dirty="0">
                  <a:latin typeface="Abadi" panose="020B0604020104020204" pitchFamily="34" charset="0"/>
                </a:rPr>
                <a:t> </a:t>
              </a:r>
              <a:r>
                <a:rPr lang="en-MY" dirty="0">
                  <a:latin typeface="Abadi" panose="020B0604020104020204" pitchFamily="34" charset="0"/>
                </a:rPr>
                <a:t>yang </a:t>
              </a:r>
              <a:r>
                <a:rPr lang="en-MY" dirty="0" err="1">
                  <a:latin typeface="Abadi" panose="020B0604020104020204" pitchFamily="34" charset="0"/>
                </a:rPr>
                <a:t>terdiri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dari</a:t>
              </a:r>
              <a:r>
                <a:rPr lang="en-MY" dirty="0">
                  <a:latin typeface="Abadi" panose="020B0604020104020204" pitchFamily="34" charset="0"/>
                </a:rPr>
                <a:t> Naib </a:t>
              </a:r>
              <a:r>
                <a:rPr lang="en-MY" dirty="0" err="1">
                  <a:latin typeface="Abadi" panose="020B0604020104020204" pitchFamily="34" charset="0"/>
                </a:rPr>
                <a:t>Canselor</a:t>
              </a:r>
              <a:r>
                <a:rPr lang="en-MY" dirty="0">
                  <a:latin typeface="Abadi" panose="020B0604020104020204" pitchFamily="34" charset="0"/>
                </a:rPr>
                <a:t>/</a:t>
              </a:r>
              <a:r>
                <a:rPr lang="en-MY" dirty="0" err="1">
                  <a:latin typeface="Abadi" panose="020B0604020104020204" pitchFamily="34" charset="0"/>
                </a:rPr>
                <a:t>setaraf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atau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Timbalan</a:t>
              </a:r>
              <a:r>
                <a:rPr lang="en-MY" dirty="0">
                  <a:latin typeface="Abadi" panose="020B0604020104020204" pitchFamily="34" charset="0"/>
                </a:rPr>
                <a:t> Naib </a:t>
              </a:r>
              <a:r>
                <a:rPr lang="en-MY" dirty="0" err="1">
                  <a:latin typeface="Abadi" panose="020B0604020104020204" pitchFamily="34" charset="0"/>
                </a:rPr>
                <a:t>Canselor</a:t>
              </a:r>
              <a:r>
                <a:rPr lang="en-MY" dirty="0">
                  <a:latin typeface="Abadi" panose="020B0604020104020204" pitchFamily="34" charset="0"/>
                </a:rPr>
                <a:t>/</a:t>
              </a:r>
              <a:r>
                <a:rPr lang="en-MY" dirty="0" err="1">
                  <a:latin typeface="Abadi" panose="020B0604020104020204" pitchFamily="34" charset="0"/>
                </a:rPr>
                <a:t>setaraf</a:t>
              </a:r>
              <a:r>
                <a:rPr lang="en-MY" dirty="0">
                  <a:latin typeface="Abadi" panose="020B0604020104020204" pitchFamily="34" charset="0"/>
                </a:rPr>
                <a:t>. </a:t>
              </a:r>
              <a:r>
                <a:rPr lang="en-MY" dirty="0" err="1">
                  <a:latin typeface="Abadi" panose="020B0604020104020204" pitchFamily="34" charset="0"/>
                </a:rPr>
                <a:t>Sekiranya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borang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permohonan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ditandatangani</a:t>
              </a:r>
              <a:r>
                <a:rPr lang="en-MY" dirty="0">
                  <a:latin typeface="Abadi" panose="020B0604020104020204" pitchFamily="34" charset="0"/>
                </a:rPr>
                <a:t> oleh wakil/</a:t>
              </a:r>
              <a:r>
                <a:rPr lang="en-MY" dirty="0" err="1">
                  <a:latin typeface="Abadi" panose="020B0604020104020204" pitchFamily="34" charset="0"/>
                </a:rPr>
                <a:t>pemangkunya</a:t>
              </a:r>
              <a:r>
                <a:rPr lang="en-MY" dirty="0">
                  <a:latin typeface="Abadi" panose="020B0604020104020204" pitchFamily="34" charset="0"/>
                </a:rPr>
                <a:t>, </a:t>
              </a:r>
              <a:r>
                <a:rPr lang="en-MY" dirty="0" err="1">
                  <a:latin typeface="Abadi" panose="020B0604020104020204" pitchFamily="34" charset="0"/>
                </a:rPr>
                <a:t>surat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penurunan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kuasa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tersebut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perlu</a:t>
              </a:r>
              <a:r>
                <a:rPr lang="en-MY" dirty="0">
                  <a:latin typeface="Abadi" panose="020B0604020104020204" pitchFamily="34" charset="0"/>
                </a:rPr>
                <a:t> </a:t>
              </a:r>
              <a:r>
                <a:rPr lang="en-MY" dirty="0" err="1">
                  <a:latin typeface="Abadi" panose="020B0604020104020204" pitchFamily="34" charset="0"/>
                </a:rPr>
                <a:t>disertakan</a:t>
              </a:r>
              <a:r>
                <a:rPr lang="en-MY" dirty="0">
                  <a:latin typeface="Abadi" panose="020B0604020104020204" pitchFamily="34" charset="0"/>
                </a:rPr>
                <a:t>.</a:t>
              </a:r>
            </a:p>
          </p:txBody>
        </p:sp>
        <p:sp>
          <p:nvSpPr>
            <p:cNvPr id="44" name="Rectangle 30">
              <a:extLst>
                <a:ext uri="{FF2B5EF4-FFF2-40B4-BE49-F238E27FC236}">
                  <a16:creationId xmlns:a16="http://schemas.microsoft.com/office/drawing/2014/main" id="{A11C2AD7-A0F4-4253-A46D-70A5A02D6E17}"/>
                </a:ext>
              </a:extLst>
            </p:cNvPr>
            <p:cNvSpPr/>
            <p:nvPr/>
          </p:nvSpPr>
          <p:spPr>
            <a:xfrm>
              <a:off x="3984617" y="3675315"/>
              <a:ext cx="464493" cy="706051"/>
            </a:xfrm>
            <a:custGeom>
              <a:avLst/>
              <a:gdLst/>
              <a:ahLst/>
              <a:cxnLst/>
              <a:rect l="l" t="t" r="r" b="b"/>
              <a:pathLst>
                <a:path w="3240000" h="3230531">
                  <a:moveTo>
                    <a:pt x="720000" y="2697973"/>
                  </a:moveTo>
                  <a:cubicBezTo>
                    <a:pt x="680235" y="2697973"/>
                    <a:pt x="648000" y="2730208"/>
                    <a:pt x="648000" y="2769973"/>
                  </a:cubicBezTo>
                  <a:cubicBezTo>
                    <a:pt x="648000" y="2809738"/>
                    <a:pt x="680235" y="2841973"/>
                    <a:pt x="720000" y="2841973"/>
                  </a:cubicBezTo>
                  <a:lnTo>
                    <a:pt x="2520000" y="2841973"/>
                  </a:lnTo>
                  <a:cubicBezTo>
                    <a:pt x="2559765" y="2841973"/>
                    <a:pt x="2592000" y="2809738"/>
                    <a:pt x="2592000" y="2769973"/>
                  </a:cubicBezTo>
                  <a:cubicBezTo>
                    <a:pt x="2592000" y="2730208"/>
                    <a:pt x="2559765" y="2697973"/>
                    <a:pt x="2520000" y="2697973"/>
                  </a:cubicBezTo>
                  <a:close/>
                  <a:moveTo>
                    <a:pt x="720000" y="2366733"/>
                  </a:moveTo>
                  <a:cubicBezTo>
                    <a:pt x="680235" y="2366733"/>
                    <a:pt x="648000" y="2398968"/>
                    <a:pt x="648000" y="2438733"/>
                  </a:cubicBezTo>
                  <a:cubicBezTo>
                    <a:pt x="648000" y="2478498"/>
                    <a:pt x="680235" y="2510733"/>
                    <a:pt x="720000" y="2510733"/>
                  </a:cubicBezTo>
                  <a:lnTo>
                    <a:pt x="2520000" y="2510733"/>
                  </a:lnTo>
                  <a:cubicBezTo>
                    <a:pt x="2559765" y="2510733"/>
                    <a:pt x="2592000" y="2478498"/>
                    <a:pt x="2592000" y="2438733"/>
                  </a:cubicBezTo>
                  <a:cubicBezTo>
                    <a:pt x="2592000" y="2398968"/>
                    <a:pt x="2559765" y="2366733"/>
                    <a:pt x="2520000" y="2366733"/>
                  </a:cubicBezTo>
                  <a:close/>
                  <a:moveTo>
                    <a:pt x="720000" y="2035493"/>
                  </a:moveTo>
                  <a:cubicBezTo>
                    <a:pt x="680235" y="2035493"/>
                    <a:pt x="648000" y="2067728"/>
                    <a:pt x="648000" y="2107493"/>
                  </a:cubicBezTo>
                  <a:cubicBezTo>
                    <a:pt x="648000" y="2147258"/>
                    <a:pt x="680235" y="2179493"/>
                    <a:pt x="720000" y="2179493"/>
                  </a:cubicBezTo>
                  <a:lnTo>
                    <a:pt x="2520000" y="2179493"/>
                  </a:lnTo>
                  <a:cubicBezTo>
                    <a:pt x="2559765" y="2179493"/>
                    <a:pt x="2592000" y="2147258"/>
                    <a:pt x="2592000" y="2107493"/>
                  </a:cubicBezTo>
                  <a:cubicBezTo>
                    <a:pt x="2592000" y="2067728"/>
                    <a:pt x="2559765" y="2035493"/>
                    <a:pt x="2520000" y="2035493"/>
                  </a:cubicBezTo>
                  <a:close/>
                  <a:moveTo>
                    <a:pt x="720000" y="1704253"/>
                  </a:moveTo>
                  <a:cubicBezTo>
                    <a:pt x="680235" y="1704253"/>
                    <a:pt x="648000" y="1736488"/>
                    <a:pt x="648000" y="1776253"/>
                  </a:cubicBezTo>
                  <a:cubicBezTo>
                    <a:pt x="648000" y="1816018"/>
                    <a:pt x="680235" y="1848253"/>
                    <a:pt x="720000" y="1848253"/>
                  </a:cubicBezTo>
                  <a:lnTo>
                    <a:pt x="2520000" y="1848253"/>
                  </a:lnTo>
                  <a:cubicBezTo>
                    <a:pt x="2559765" y="1848253"/>
                    <a:pt x="2592000" y="1816018"/>
                    <a:pt x="2592000" y="1776253"/>
                  </a:cubicBezTo>
                  <a:cubicBezTo>
                    <a:pt x="2592000" y="1736488"/>
                    <a:pt x="2559765" y="1704253"/>
                    <a:pt x="2520000" y="1704253"/>
                  </a:cubicBezTo>
                  <a:close/>
                  <a:moveTo>
                    <a:pt x="720000" y="1373013"/>
                  </a:moveTo>
                  <a:cubicBezTo>
                    <a:pt x="680235" y="1373013"/>
                    <a:pt x="648000" y="1405248"/>
                    <a:pt x="648000" y="1445013"/>
                  </a:cubicBezTo>
                  <a:cubicBezTo>
                    <a:pt x="648000" y="1484778"/>
                    <a:pt x="680235" y="1517013"/>
                    <a:pt x="720000" y="1517013"/>
                  </a:cubicBezTo>
                  <a:lnTo>
                    <a:pt x="2520000" y="1517013"/>
                  </a:lnTo>
                  <a:cubicBezTo>
                    <a:pt x="2559765" y="1517013"/>
                    <a:pt x="2592000" y="1484778"/>
                    <a:pt x="2592000" y="1445013"/>
                  </a:cubicBezTo>
                  <a:cubicBezTo>
                    <a:pt x="2592000" y="1405248"/>
                    <a:pt x="2559765" y="1373013"/>
                    <a:pt x="2520000" y="1373013"/>
                  </a:cubicBezTo>
                  <a:close/>
                  <a:moveTo>
                    <a:pt x="720000" y="1041773"/>
                  </a:moveTo>
                  <a:cubicBezTo>
                    <a:pt x="680235" y="1041773"/>
                    <a:pt x="648000" y="1074008"/>
                    <a:pt x="648000" y="1113773"/>
                  </a:cubicBezTo>
                  <a:cubicBezTo>
                    <a:pt x="648000" y="1153538"/>
                    <a:pt x="680235" y="1185773"/>
                    <a:pt x="720000" y="1185773"/>
                  </a:cubicBezTo>
                  <a:lnTo>
                    <a:pt x="2520000" y="1185773"/>
                  </a:lnTo>
                  <a:cubicBezTo>
                    <a:pt x="2559765" y="1185773"/>
                    <a:pt x="2592000" y="1153538"/>
                    <a:pt x="2592000" y="1113773"/>
                  </a:cubicBezTo>
                  <a:cubicBezTo>
                    <a:pt x="2592000" y="1074008"/>
                    <a:pt x="2559765" y="1041773"/>
                    <a:pt x="2520000" y="1041773"/>
                  </a:cubicBezTo>
                  <a:close/>
                  <a:moveTo>
                    <a:pt x="0" y="305988"/>
                  </a:moveTo>
                  <a:lnTo>
                    <a:pt x="181957" y="305988"/>
                  </a:lnTo>
                  <a:lnTo>
                    <a:pt x="181957" y="470032"/>
                  </a:lnTo>
                  <a:cubicBezTo>
                    <a:pt x="181957" y="599267"/>
                    <a:pt x="286722" y="704032"/>
                    <a:pt x="415957" y="704032"/>
                  </a:cubicBezTo>
                  <a:cubicBezTo>
                    <a:pt x="545192" y="704032"/>
                    <a:pt x="649957" y="599267"/>
                    <a:pt x="649957" y="470032"/>
                  </a:cubicBezTo>
                  <a:lnTo>
                    <a:pt x="649957" y="305988"/>
                  </a:lnTo>
                  <a:lnTo>
                    <a:pt x="802357" y="305988"/>
                  </a:lnTo>
                  <a:lnTo>
                    <a:pt x="802357" y="470031"/>
                  </a:lnTo>
                  <a:cubicBezTo>
                    <a:pt x="802357" y="599266"/>
                    <a:pt x="907122" y="704031"/>
                    <a:pt x="1036357" y="704031"/>
                  </a:cubicBezTo>
                  <a:cubicBezTo>
                    <a:pt x="1165592" y="704031"/>
                    <a:pt x="1270357" y="599266"/>
                    <a:pt x="1270357" y="470031"/>
                  </a:cubicBezTo>
                  <a:lnTo>
                    <a:pt x="1270357" y="305988"/>
                  </a:lnTo>
                  <a:lnTo>
                    <a:pt x="1422757" y="305988"/>
                  </a:lnTo>
                  <a:lnTo>
                    <a:pt x="1422757" y="470030"/>
                  </a:lnTo>
                  <a:cubicBezTo>
                    <a:pt x="1422757" y="599265"/>
                    <a:pt x="1527522" y="704030"/>
                    <a:pt x="1656757" y="704030"/>
                  </a:cubicBezTo>
                  <a:cubicBezTo>
                    <a:pt x="1785992" y="704030"/>
                    <a:pt x="1890757" y="599265"/>
                    <a:pt x="1890757" y="470030"/>
                  </a:cubicBezTo>
                  <a:lnTo>
                    <a:pt x="1890757" y="305988"/>
                  </a:lnTo>
                  <a:lnTo>
                    <a:pt x="2043157" y="305988"/>
                  </a:lnTo>
                  <a:lnTo>
                    <a:pt x="2043157" y="470029"/>
                  </a:lnTo>
                  <a:cubicBezTo>
                    <a:pt x="2043157" y="599264"/>
                    <a:pt x="2147922" y="704029"/>
                    <a:pt x="2277157" y="704029"/>
                  </a:cubicBezTo>
                  <a:cubicBezTo>
                    <a:pt x="2406392" y="704029"/>
                    <a:pt x="2511157" y="599264"/>
                    <a:pt x="2511157" y="470029"/>
                  </a:cubicBezTo>
                  <a:lnTo>
                    <a:pt x="2511157" y="305988"/>
                  </a:lnTo>
                  <a:lnTo>
                    <a:pt x="2663557" y="305988"/>
                  </a:lnTo>
                  <a:lnTo>
                    <a:pt x="2663557" y="470028"/>
                  </a:lnTo>
                  <a:cubicBezTo>
                    <a:pt x="2663557" y="599263"/>
                    <a:pt x="2768322" y="704028"/>
                    <a:pt x="2897557" y="704028"/>
                  </a:cubicBezTo>
                  <a:cubicBezTo>
                    <a:pt x="3026792" y="704028"/>
                    <a:pt x="3131557" y="599263"/>
                    <a:pt x="3131557" y="470028"/>
                  </a:cubicBezTo>
                  <a:lnTo>
                    <a:pt x="3131557" y="305988"/>
                  </a:lnTo>
                  <a:lnTo>
                    <a:pt x="3240000" y="305988"/>
                  </a:lnTo>
                  <a:lnTo>
                    <a:pt x="3240000" y="3230531"/>
                  </a:lnTo>
                  <a:lnTo>
                    <a:pt x="0" y="3230531"/>
                  </a:lnTo>
                  <a:close/>
                  <a:moveTo>
                    <a:pt x="415957" y="4"/>
                  </a:moveTo>
                  <a:cubicBezTo>
                    <a:pt x="485545" y="4"/>
                    <a:pt x="541957" y="56416"/>
                    <a:pt x="541957" y="126004"/>
                  </a:cubicBezTo>
                  <a:lnTo>
                    <a:pt x="541957" y="485972"/>
                  </a:lnTo>
                  <a:cubicBezTo>
                    <a:pt x="541957" y="555560"/>
                    <a:pt x="485545" y="611972"/>
                    <a:pt x="415957" y="611972"/>
                  </a:cubicBezTo>
                  <a:cubicBezTo>
                    <a:pt x="346369" y="611972"/>
                    <a:pt x="289957" y="555560"/>
                    <a:pt x="289957" y="485972"/>
                  </a:cubicBezTo>
                  <a:lnTo>
                    <a:pt x="289957" y="126004"/>
                  </a:lnTo>
                  <a:cubicBezTo>
                    <a:pt x="289957" y="56416"/>
                    <a:pt x="346369" y="4"/>
                    <a:pt x="415957" y="4"/>
                  </a:cubicBezTo>
                  <a:close/>
                  <a:moveTo>
                    <a:pt x="1036357" y="3"/>
                  </a:moveTo>
                  <a:cubicBezTo>
                    <a:pt x="1105945" y="3"/>
                    <a:pt x="1162357" y="56415"/>
                    <a:pt x="1162357" y="126003"/>
                  </a:cubicBezTo>
                  <a:lnTo>
                    <a:pt x="1162357" y="485971"/>
                  </a:lnTo>
                  <a:cubicBezTo>
                    <a:pt x="1162357" y="555559"/>
                    <a:pt x="1105945" y="611971"/>
                    <a:pt x="1036357" y="611971"/>
                  </a:cubicBezTo>
                  <a:cubicBezTo>
                    <a:pt x="966769" y="611971"/>
                    <a:pt x="910357" y="555559"/>
                    <a:pt x="910357" y="485971"/>
                  </a:cubicBezTo>
                  <a:lnTo>
                    <a:pt x="910357" y="126003"/>
                  </a:lnTo>
                  <a:cubicBezTo>
                    <a:pt x="910357" y="56415"/>
                    <a:pt x="966769" y="3"/>
                    <a:pt x="1036357" y="3"/>
                  </a:cubicBezTo>
                  <a:close/>
                  <a:moveTo>
                    <a:pt x="1656757" y="2"/>
                  </a:moveTo>
                  <a:cubicBezTo>
                    <a:pt x="1726345" y="2"/>
                    <a:pt x="1782757" y="56414"/>
                    <a:pt x="1782757" y="126002"/>
                  </a:cubicBezTo>
                  <a:lnTo>
                    <a:pt x="1782757" y="485970"/>
                  </a:lnTo>
                  <a:cubicBezTo>
                    <a:pt x="1782757" y="555558"/>
                    <a:pt x="1726345" y="611970"/>
                    <a:pt x="1656757" y="611970"/>
                  </a:cubicBezTo>
                  <a:cubicBezTo>
                    <a:pt x="1587169" y="611970"/>
                    <a:pt x="1530757" y="555558"/>
                    <a:pt x="1530757" y="485970"/>
                  </a:cubicBezTo>
                  <a:lnTo>
                    <a:pt x="1530757" y="126002"/>
                  </a:lnTo>
                  <a:cubicBezTo>
                    <a:pt x="1530757" y="56414"/>
                    <a:pt x="1587169" y="2"/>
                    <a:pt x="1656757" y="2"/>
                  </a:cubicBezTo>
                  <a:close/>
                  <a:moveTo>
                    <a:pt x="2277157" y="1"/>
                  </a:moveTo>
                  <a:cubicBezTo>
                    <a:pt x="2346745" y="1"/>
                    <a:pt x="2403157" y="56413"/>
                    <a:pt x="2403157" y="126001"/>
                  </a:cubicBezTo>
                  <a:lnTo>
                    <a:pt x="2403157" y="485969"/>
                  </a:lnTo>
                  <a:cubicBezTo>
                    <a:pt x="2403157" y="555557"/>
                    <a:pt x="2346745" y="611969"/>
                    <a:pt x="2277157" y="611969"/>
                  </a:cubicBezTo>
                  <a:cubicBezTo>
                    <a:pt x="2207569" y="611969"/>
                    <a:pt x="2151157" y="555557"/>
                    <a:pt x="2151157" y="485969"/>
                  </a:cubicBezTo>
                  <a:lnTo>
                    <a:pt x="2151157" y="126001"/>
                  </a:lnTo>
                  <a:cubicBezTo>
                    <a:pt x="2151157" y="56413"/>
                    <a:pt x="2207569" y="1"/>
                    <a:pt x="2277157" y="1"/>
                  </a:cubicBezTo>
                  <a:close/>
                  <a:moveTo>
                    <a:pt x="2897557" y="0"/>
                  </a:moveTo>
                  <a:cubicBezTo>
                    <a:pt x="2967145" y="0"/>
                    <a:pt x="3023557" y="56412"/>
                    <a:pt x="3023557" y="126000"/>
                  </a:cubicBezTo>
                  <a:lnTo>
                    <a:pt x="3023557" y="485968"/>
                  </a:lnTo>
                  <a:cubicBezTo>
                    <a:pt x="3023557" y="555556"/>
                    <a:pt x="2967145" y="611968"/>
                    <a:pt x="2897557" y="611968"/>
                  </a:cubicBezTo>
                  <a:cubicBezTo>
                    <a:pt x="2827969" y="611968"/>
                    <a:pt x="2771557" y="555556"/>
                    <a:pt x="2771557" y="485968"/>
                  </a:cubicBezTo>
                  <a:lnTo>
                    <a:pt x="2771557" y="126000"/>
                  </a:lnTo>
                  <a:cubicBezTo>
                    <a:pt x="2771557" y="56412"/>
                    <a:pt x="2827969" y="0"/>
                    <a:pt x="2897557" y="0"/>
                  </a:cubicBezTo>
                  <a:close/>
                </a:path>
              </a:pathLst>
            </a:custGeom>
            <a:solidFill>
              <a:srgbClr val="4592E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pic>
          <p:nvPicPr>
            <p:cNvPr id="3" name="Google Shape;95;p7">
              <a:extLst>
                <a:ext uri="{FF2B5EF4-FFF2-40B4-BE49-F238E27FC236}">
                  <a16:creationId xmlns:a16="http://schemas.microsoft.com/office/drawing/2014/main" id="{5B98AAD3-1A34-C4B6-5881-8443D23553E1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r="78665" b="73542"/>
            <a:stretch/>
          </p:blipFill>
          <p:spPr>
            <a:xfrm>
              <a:off x="2863186" y="2480325"/>
              <a:ext cx="551599" cy="83903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5764F79-1223-E8CB-25E6-0FE205F53BCB}"/>
                </a:ext>
              </a:extLst>
            </p:cNvPr>
            <p:cNvSpPr txBox="1"/>
            <p:nvPr/>
          </p:nvSpPr>
          <p:spPr>
            <a:xfrm>
              <a:off x="2654936" y="1328345"/>
              <a:ext cx="9230215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MY" sz="1800" dirty="0" err="1">
                  <a:latin typeface="Abadi" panose="020B0604020104020204" pitchFamily="34" charset="0"/>
                </a:rPr>
                <a:t>Setiap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Institusi</a:t>
              </a:r>
              <a:r>
                <a:rPr lang="en-MY" sz="1800" dirty="0">
                  <a:latin typeface="Abadi" panose="020B0604020104020204" pitchFamily="34" charset="0"/>
                </a:rPr>
                <a:t> Pendidikan Tinggi (IPT) </a:t>
              </a:r>
              <a:r>
                <a:rPr lang="en-MY" sz="1800" dirty="0" err="1">
                  <a:latin typeface="Abadi" panose="020B0604020104020204" pitchFamily="34" charset="0"/>
                </a:rPr>
                <a:t>hanya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dibenarkan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mengemukakan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b="1" dirty="0">
                  <a:latin typeface="Abadi" panose="020B0604020104020204" pitchFamily="34" charset="0"/>
                </a:rPr>
                <a:t>SATU</a:t>
              </a:r>
              <a:r>
                <a:rPr lang="en-MY" sz="1800" dirty="0">
                  <a:latin typeface="Abadi" panose="020B0604020104020204" pitchFamily="34" charset="0"/>
                </a:rPr>
                <a:t> (1) </a:t>
              </a:r>
              <a:r>
                <a:rPr lang="en-MY" sz="1800" dirty="0" err="1">
                  <a:latin typeface="Abadi" panose="020B0604020104020204" pitchFamily="34" charset="0"/>
                </a:rPr>
                <a:t>permohonan</a:t>
              </a:r>
              <a:r>
                <a:rPr lang="en-MY" sz="1800" dirty="0">
                  <a:latin typeface="Abadi" panose="020B0604020104020204" pitchFamily="34" charset="0"/>
                </a:rPr>
                <a:t> / </a:t>
              </a:r>
              <a:r>
                <a:rPr lang="en-MY" sz="1800" dirty="0" err="1">
                  <a:latin typeface="Abadi" panose="020B0604020104020204" pitchFamily="34" charset="0"/>
                </a:rPr>
                <a:t>pencalonan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sahaja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dirty="0" err="1">
                  <a:latin typeface="Abadi" panose="020B0604020104020204" pitchFamily="34" charset="0"/>
                </a:rPr>
                <a:t>bagi</a:t>
              </a:r>
              <a:r>
                <a:rPr lang="en-MY" sz="1800" dirty="0">
                  <a:latin typeface="Abadi" panose="020B0604020104020204" pitchFamily="34" charset="0"/>
                </a:rPr>
                <a:t> </a:t>
              </a:r>
              <a:r>
                <a:rPr lang="en-MY" sz="1800" b="1" dirty="0" err="1">
                  <a:latin typeface="Abadi" panose="020B0604020104020204" pitchFamily="34" charset="0"/>
                </a:rPr>
                <a:t>setiap</a:t>
              </a:r>
              <a:r>
                <a:rPr lang="en-MY" sz="1800" b="1" dirty="0">
                  <a:latin typeface="Abadi" panose="020B0604020104020204" pitchFamily="34" charset="0"/>
                </a:rPr>
                <a:t> </a:t>
              </a:r>
              <a:r>
                <a:rPr lang="en-MY" sz="1800" b="1" dirty="0" err="1">
                  <a:latin typeface="Abadi" panose="020B0604020104020204" pitchFamily="34" charset="0"/>
                </a:rPr>
                <a:t>kategori</a:t>
              </a:r>
              <a:r>
                <a:rPr lang="en-MY" sz="1800" b="1" dirty="0">
                  <a:latin typeface="Abadi" panose="020B0604020104020204" pitchFamily="34" charset="0"/>
                </a:rPr>
                <a:t> / sub </a:t>
              </a:r>
              <a:r>
                <a:rPr lang="en-MY" sz="1800" b="1" dirty="0" err="1">
                  <a:latin typeface="Abadi" panose="020B0604020104020204" pitchFamily="34" charset="0"/>
                </a:rPr>
                <a:t>kategori</a:t>
              </a:r>
              <a:r>
                <a:rPr lang="en-MY" sz="1800" dirty="0">
                  <a:latin typeface="Abadi" panose="020B060402010402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52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2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5A5B"/>
      </a:accent1>
      <a:accent2>
        <a:srgbClr val="FFB954"/>
      </a:accent2>
      <a:accent3>
        <a:srgbClr val="4592EF"/>
      </a:accent3>
      <a:accent4>
        <a:srgbClr val="2CB2D7"/>
      </a:accent4>
      <a:accent5>
        <a:srgbClr val="E78EBE"/>
      </a:accent5>
      <a:accent6>
        <a:srgbClr val="9191F5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Contents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5838</TotalTime>
  <Words>843</Words>
  <Application>Microsoft Office PowerPoint</Application>
  <PresentationFormat>Widescreen</PresentationFormat>
  <Paragraphs>103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7" baseType="lpstr">
      <vt:lpstr>Abadi</vt:lpstr>
      <vt:lpstr>Amasis MT Pro Black</vt:lpstr>
      <vt:lpstr>Arial</vt:lpstr>
      <vt:lpstr>Calibri</vt:lpstr>
      <vt:lpstr>Century Gothic</vt:lpstr>
      <vt:lpstr>Georgia Pro Black</vt:lpstr>
      <vt:lpstr>OCR A Extended</vt:lpstr>
      <vt:lpstr>Rage Italic</vt:lpstr>
      <vt:lpstr>Rockwell</vt:lpstr>
      <vt:lpstr>Tahoma</vt:lpstr>
      <vt:lpstr>Wingdings</vt:lpstr>
      <vt:lpstr>2_Office Theme</vt:lpstr>
      <vt:lpstr>Contents Slide Master</vt:lpstr>
      <vt:lpstr>3_Office Theme</vt:lpstr>
      <vt:lpstr>4_Office Theme</vt:lpstr>
      <vt:lpstr>1_Contents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MOHE</dc:creator>
  <cp:lastModifiedBy>Wardah Tahir</cp:lastModifiedBy>
  <cp:revision>67</cp:revision>
  <dcterms:created xsi:type="dcterms:W3CDTF">2023-01-18T06:43:24Z</dcterms:created>
  <dcterms:modified xsi:type="dcterms:W3CDTF">2024-06-10T02:17:08Z</dcterms:modified>
</cp:coreProperties>
</file>