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257" r:id="rId3"/>
    <p:sldId id="325" r:id="rId4"/>
    <p:sldId id="326" r:id="rId5"/>
    <p:sldId id="305" r:id="rId6"/>
    <p:sldId id="258" r:id="rId7"/>
    <p:sldId id="259" r:id="rId8"/>
    <p:sldId id="260" r:id="rId9"/>
    <p:sldId id="271" r:id="rId10"/>
    <p:sldId id="340" r:id="rId11"/>
    <p:sldId id="261" r:id="rId12"/>
    <p:sldId id="311" r:id="rId13"/>
    <p:sldId id="263" r:id="rId14"/>
    <p:sldId id="264" r:id="rId15"/>
    <p:sldId id="265" r:id="rId16"/>
    <p:sldId id="266" r:id="rId17"/>
    <p:sldId id="267" r:id="rId18"/>
    <p:sldId id="268" r:id="rId19"/>
    <p:sldId id="328" r:id="rId20"/>
    <p:sldId id="347" r:id="rId21"/>
    <p:sldId id="329" r:id="rId22"/>
    <p:sldId id="313" r:id="rId23"/>
    <p:sldId id="273" r:id="rId24"/>
    <p:sldId id="337" r:id="rId25"/>
    <p:sldId id="274" r:id="rId26"/>
    <p:sldId id="275" r:id="rId27"/>
    <p:sldId id="276" r:id="rId28"/>
    <p:sldId id="319" r:id="rId29"/>
    <p:sldId id="317" r:id="rId30"/>
    <p:sldId id="277" r:id="rId31"/>
    <p:sldId id="278" r:id="rId32"/>
    <p:sldId id="279" r:id="rId33"/>
    <p:sldId id="280" r:id="rId34"/>
    <p:sldId id="330" r:id="rId35"/>
    <p:sldId id="331" r:id="rId36"/>
    <p:sldId id="315" r:id="rId37"/>
    <p:sldId id="338" r:id="rId38"/>
    <p:sldId id="285" r:id="rId39"/>
    <p:sldId id="332" r:id="rId40"/>
    <p:sldId id="286" r:id="rId41"/>
    <p:sldId id="287" r:id="rId42"/>
    <p:sldId id="343" r:id="rId43"/>
    <p:sldId id="344" r:id="rId44"/>
    <p:sldId id="288" r:id="rId45"/>
    <p:sldId id="289" r:id="rId46"/>
    <p:sldId id="290" r:id="rId47"/>
    <p:sldId id="291" r:id="rId48"/>
    <p:sldId id="333" r:id="rId49"/>
    <p:sldId id="314" r:id="rId50"/>
    <p:sldId id="339" r:id="rId51"/>
    <p:sldId id="294" r:id="rId52"/>
    <p:sldId id="296" r:id="rId53"/>
    <p:sldId id="297" r:id="rId54"/>
    <p:sldId id="298" r:id="rId55"/>
    <p:sldId id="345" r:id="rId56"/>
    <p:sldId id="346" r:id="rId57"/>
    <p:sldId id="299" r:id="rId58"/>
    <p:sldId id="300" r:id="rId59"/>
    <p:sldId id="301" r:id="rId60"/>
    <p:sldId id="302" r:id="rId61"/>
    <p:sldId id="334" r:id="rId62"/>
    <p:sldId id="320" r:id="rId63"/>
    <p:sldId id="321" r:id="rId64"/>
    <p:sldId id="348" r:id="rId65"/>
    <p:sldId id="349" r:id="rId66"/>
    <p:sldId id="350" r:id="rId67"/>
    <p:sldId id="335" r:id="rId68"/>
    <p:sldId id="336" r:id="rId69"/>
    <p:sldId id="341" r:id="rId70"/>
    <p:sldId id="342" r:id="rId71"/>
    <p:sldId id="316" r:id="rId7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213E"/>
    <a:srgbClr val="5E5E5E"/>
    <a:srgbClr val="C76B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7D33-5FD8-44BF-874E-43A258C9B298}" type="datetimeFigureOut">
              <a:rPr lang="en-MY" smtClean="0"/>
              <a:t>12/6/2024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5622-63B5-465E-AA46-9AA80808632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41951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7D33-5FD8-44BF-874E-43A258C9B298}" type="datetimeFigureOut">
              <a:rPr lang="en-MY" smtClean="0"/>
              <a:t>12/6/2024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5622-63B5-465E-AA46-9AA80808632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09731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7D33-5FD8-44BF-874E-43A258C9B298}" type="datetimeFigureOut">
              <a:rPr lang="en-MY" smtClean="0"/>
              <a:t>12/6/2024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5622-63B5-465E-AA46-9AA80808632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08101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7D33-5FD8-44BF-874E-43A258C9B298}" type="datetimeFigureOut">
              <a:rPr lang="en-MY" smtClean="0"/>
              <a:t>12/6/2024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5622-63B5-465E-AA46-9AA80808632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9582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7D33-5FD8-44BF-874E-43A258C9B298}" type="datetimeFigureOut">
              <a:rPr lang="en-MY" smtClean="0"/>
              <a:t>12/6/2024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5622-63B5-465E-AA46-9AA80808632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36296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7D33-5FD8-44BF-874E-43A258C9B298}" type="datetimeFigureOut">
              <a:rPr lang="en-MY" smtClean="0"/>
              <a:t>12/6/2024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5622-63B5-465E-AA46-9AA80808632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3818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7D33-5FD8-44BF-874E-43A258C9B298}" type="datetimeFigureOut">
              <a:rPr lang="en-MY" smtClean="0"/>
              <a:t>12/6/2024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5622-63B5-465E-AA46-9AA80808632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65121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7D33-5FD8-44BF-874E-43A258C9B298}" type="datetimeFigureOut">
              <a:rPr lang="en-MY" smtClean="0"/>
              <a:t>12/6/2024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5622-63B5-465E-AA46-9AA80808632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7017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7D33-5FD8-44BF-874E-43A258C9B298}" type="datetimeFigureOut">
              <a:rPr lang="en-MY" smtClean="0"/>
              <a:t>12/6/2024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5622-63B5-465E-AA46-9AA80808632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06140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7D33-5FD8-44BF-874E-43A258C9B298}" type="datetimeFigureOut">
              <a:rPr lang="en-MY" smtClean="0"/>
              <a:t>12/6/2024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5622-63B5-465E-AA46-9AA80808632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72536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7D33-5FD8-44BF-874E-43A258C9B298}" type="datetimeFigureOut">
              <a:rPr lang="en-MY" smtClean="0"/>
              <a:t>12/6/2024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A5622-63B5-465E-AA46-9AA80808632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40387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17D33-5FD8-44BF-874E-43A258C9B298}" type="datetimeFigureOut">
              <a:rPr lang="en-MY" smtClean="0"/>
              <a:t>12/6/2024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A5622-63B5-465E-AA46-9AA80808632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70689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Rectangle 3">
            <a:extLst>
              <a:ext uri="{FF2B5EF4-FFF2-40B4-BE49-F238E27FC236}">
                <a16:creationId xmlns:a16="http://schemas.microsoft.com/office/drawing/2014/main" id="{52F718E0-EAB4-D9D0-9797-A7C3FFB09E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73DD0FF-869A-E166-0328-FC65DE16D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9101" y="2442377"/>
            <a:ext cx="6251110" cy="172093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400" b="1" dirty="0"/>
              <a:t>TAKLIMAT</a:t>
            </a:r>
            <a:br>
              <a:rPr lang="en-US" sz="5400" b="1" dirty="0"/>
            </a:br>
            <a:r>
              <a:rPr lang="en-US" sz="5400" b="1" dirty="0"/>
              <a:t>SISTEM SPAKA</a:t>
            </a:r>
            <a:br>
              <a:rPr lang="en-US" sz="5400" b="1" dirty="0"/>
            </a:br>
            <a:r>
              <a:rPr lang="en-US" sz="5400" b="1" dirty="0"/>
              <a:t>(PERMOHONAN AKRI)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5F8C61-BDEE-978A-6F0A-DC0CCEF4C8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298" r="17372" b="-1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sketchy line">
            <a:extLst>
              <a:ext uri="{FF2B5EF4-FFF2-40B4-BE49-F238E27FC236}">
                <a16:creationId xmlns:a16="http://schemas.microsoft.com/office/drawing/2014/main" id="{14B52827-DB35-67A7-1350-BE7FC9AC39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25F78DE-970D-02FE-57D7-0B7BDAC9C5B6}"/>
              </a:ext>
            </a:extLst>
          </p:cNvPr>
          <p:cNvSpPr txBox="1">
            <a:spLocks/>
          </p:cNvSpPr>
          <p:nvPr/>
        </p:nvSpPr>
        <p:spPr>
          <a:xfrm>
            <a:off x="6018656" y="4673513"/>
            <a:ext cx="3942491" cy="646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4000" b="1" dirty="0">
                <a:latin typeface="+mn-lt"/>
                <a:ea typeface="+mn-ea"/>
                <a:cs typeface="+mn-cs"/>
              </a:rPr>
              <a:t>11 JUN 2024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31D145-E682-DB0F-D8E4-3B55A2241CD0}"/>
              </a:ext>
            </a:extLst>
          </p:cNvPr>
          <p:cNvSpPr txBox="1"/>
          <p:nvPr/>
        </p:nvSpPr>
        <p:spPr>
          <a:xfrm>
            <a:off x="6094476" y="5380981"/>
            <a:ext cx="3405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Ts. KARMIZAN BINTI ZAWAWI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A3C12FD-25B9-8E79-8B9B-C5557CA4CA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0111" y="6180879"/>
            <a:ext cx="962025" cy="5334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45561C9-88F0-C235-7ADA-65DE078054DB}"/>
              </a:ext>
            </a:extLst>
          </p:cNvPr>
          <p:cNvSpPr txBox="1"/>
          <p:nvPr/>
        </p:nvSpPr>
        <p:spPr>
          <a:xfrm>
            <a:off x="4748464" y="5658904"/>
            <a:ext cx="6416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PUSAT PEMBANGUNAN MAKLUMAT &amp; KOMUNIKASI (IDEC, UPM)</a:t>
            </a:r>
          </a:p>
        </p:txBody>
      </p:sp>
    </p:spTree>
    <p:extLst>
      <p:ext uri="{BB962C8B-B14F-4D97-AF65-F5344CB8AC3E}">
        <p14:creationId xmlns:p14="http://schemas.microsoft.com/office/powerpoint/2010/main" val="3269581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A3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AF4D79-9EEA-0EC0-7637-38EFFC912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895351"/>
            <a:ext cx="11067288" cy="470727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D639A6B-1F8B-9173-F04D-02E1E138F9BB}"/>
              </a:ext>
            </a:extLst>
          </p:cNvPr>
          <p:cNvSpPr/>
          <p:nvPr/>
        </p:nvSpPr>
        <p:spPr>
          <a:xfrm>
            <a:off x="3572617" y="3039436"/>
            <a:ext cx="3533775" cy="20955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502868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13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647660-D820-BF62-5A75-B6C4D87B68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626" y="483615"/>
            <a:ext cx="11636748" cy="589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631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A5E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3651" y="642600"/>
            <a:ext cx="8819900" cy="55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615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74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920834"/>
            <a:ext cx="10905066" cy="501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0782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52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0010" y="567000"/>
            <a:ext cx="5978228" cy="57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8908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352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506"/>
          <a:stretch/>
        </p:blipFill>
        <p:spPr>
          <a:xfrm>
            <a:off x="839754" y="803661"/>
            <a:ext cx="10566245" cy="538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0586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56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000" y="632675"/>
            <a:ext cx="10872000" cy="5387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1640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851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000" y="588622"/>
            <a:ext cx="8856000" cy="5680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7954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D30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506" y="842574"/>
            <a:ext cx="10872000" cy="405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9477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D30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522530-FA59-60A9-CC6E-65420DBBAF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620" y="1309816"/>
            <a:ext cx="4551680" cy="49356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3E6758D-3E3A-0BDE-33D1-7F09EA4F9D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5237" y="480060"/>
            <a:ext cx="3948113" cy="5604224"/>
          </a:xfrm>
          <a:prstGeom prst="rect">
            <a:avLst/>
          </a:prstGeom>
        </p:spPr>
      </p:pic>
      <p:sp>
        <p:nvSpPr>
          <p:cNvPr id="7" name="Arrow: Right 3">
            <a:extLst>
              <a:ext uri="{FF2B5EF4-FFF2-40B4-BE49-F238E27FC236}">
                <a16:creationId xmlns:a16="http://schemas.microsoft.com/office/drawing/2014/main" id="{52E67E1F-452A-4D87-A3B2-17D4206B8641}"/>
              </a:ext>
            </a:extLst>
          </p:cNvPr>
          <p:cNvSpPr/>
          <p:nvPr/>
        </p:nvSpPr>
        <p:spPr>
          <a:xfrm>
            <a:off x="6096000" y="2771775"/>
            <a:ext cx="1042225" cy="65722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595E859-090D-E658-FC0C-1DBA704DB9F8}"/>
              </a:ext>
            </a:extLst>
          </p:cNvPr>
          <p:cNvSpPr/>
          <p:nvPr/>
        </p:nvSpPr>
        <p:spPr>
          <a:xfrm>
            <a:off x="7900737" y="1034716"/>
            <a:ext cx="3457074" cy="8903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BA5CDD-F02B-6D1E-5310-65599DFCB468}"/>
              </a:ext>
            </a:extLst>
          </p:cNvPr>
          <p:cNvSpPr/>
          <p:nvPr/>
        </p:nvSpPr>
        <p:spPr>
          <a:xfrm>
            <a:off x="9561095" y="5205663"/>
            <a:ext cx="1734286" cy="6176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CFABC9B-5536-46D0-4528-E1FB5D7A2BC2}"/>
              </a:ext>
            </a:extLst>
          </p:cNvPr>
          <p:cNvSpPr txBox="1"/>
          <p:nvPr/>
        </p:nvSpPr>
        <p:spPr>
          <a:xfrm>
            <a:off x="778563" y="460424"/>
            <a:ext cx="273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MY" b="1" u="sng" dirty="0"/>
              <a:t>Proses </a:t>
            </a:r>
            <a:r>
              <a:rPr lang="en-MY" b="1" u="sng" dirty="0" err="1"/>
              <a:t>Muat</a:t>
            </a:r>
            <a:r>
              <a:rPr lang="en-MY" b="1" u="sng" dirty="0"/>
              <a:t> naik </a:t>
            </a:r>
            <a:r>
              <a:rPr lang="en-MY" b="1" u="sng" dirty="0" err="1"/>
              <a:t>lampiran</a:t>
            </a:r>
            <a:endParaRPr lang="en-MY" b="1" u="sng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56E474-2C9F-096D-E0A8-4726F7D7AC01}"/>
              </a:ext>
            </a:extLst>
          </p:cNvPr>
          <p:cNvSpPr txBox="1"/>
          <p:nvPr/>
        </p:nvSpPr>
        <p:spPr>
          <a:xfrm>
            <a:off x="778563" y="807977"/>
            <a:ext cx="58657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MY" sz="1100" b="1" dirty="0">
                <a:solidFill>
                  <a:srgbClr val="FF0000"/>
                </a:solidFill>
              </a:rPr>
              <a:t>Nota :  </a:t>
            </a:r>
            <a:r>
              <a:rPr lang="en-MY" sz="1100" dirty="0" err="1">
                <a:solidFill>
                  <a:srgbClr val="FF0000"/>
                </a:solidFill>
              </a:rPr>
              <a:t>Semua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dirty="0" err="1">
                <a:solidFill>
                  <a:srgbClr val="FF0000"/>
                </a:solidFill>
              </a:rPr>
              <a:t>bahan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dirty="0" err="1">
                <a:solidFill>
                  <a:srgbClr val="FF0000"/>
                </a:solidFill>
              </a:rPr>
              <a:t>bukti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dirty="0" err="1">
                <a:solidFill>
                  <a:srgbClr val="FF0000"/>
                </a:solidFill>
              </a:rPr>
              <a:t>atau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dirty="0" err="1">
                <a:solidFill>
                  <a:srgbClr val="FF0000"/>
                </a:solidFill>
              </a:rPr>
              <a:t>lampiran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b="1" dirty="0">
                <a:solidFill>
                  <a:srgbClr val="FF0000"/>
                </a:solidFill>
              </a:rPr>
              <a:t>WAJIB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dirty="0" err="1">
                <a:solidFill>
                  <a:srgbClr val="FF0000"/>
                </a:solidFill>
              </a:rPr>
              <a:t>diletakan</a:t>
            </a:r>
            <a:r>
              <a:rPr lang="en-MY" sz="1100" dirty="0">
                <a:solidFill>
                  <a:srgbClr val="FF0000"/>
                </a:solidFill>
              </a:rPr>
              <a:t> di </a:t>
            </a:r>
            <a:r>
              <a:rPr lang="en-MY" sz="1100" dirty="0" err="1">
                <a:solidFill>
                  <a:srgbClr val="FF0000"/>
                </a:solidFill>
              </a:rPr>
              <a:t>dalam</a:t>
            </a:r>
            <a:r>
              <a:rPr lang="en-MY" sz="1100" dirty="0">
                <a:solidFill>
                  <a:srgbClr val="FF0000"/>
                </a:solidFill>
              </a:rPr>
              <a:t> google drive email </a:t>
            </a:r>
            <a:r>
              <a:rPr lang="en-MY" sz="1100" dirty="0" err="1">
                <a:solidFill>
                  <a:srgbClr val="FF0000"/>
                </a:solidFill>
              </a:rPr>
              <a:t>persendirian</a:t>
            </a:r>
            <a:endParaRPr lang="en-MY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516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l="767" r="15678" b="1"/>
          <a:stretch/>
        </p:blipFill>
        <p:spPr>
          <a:xfrm>
            <a:off x="20" y="0"/>
            <a:ext cx="12191980" cy="685799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MY" dirty="0">
                <a:solidFill>
                  <a:srgbClr val="FFFFFF"/>
                </a:solidFill>
              </a:rPr>
              <a:t>https://spaka.mohe.gov.my/</a:t>
            </a:r>
          </a:p>
        </p:txBody>
      </p:sp>
    </p:spTree>
    <p:extLst>
      <p:ext uri="{BB962C8B-B14F-4D97-AF65-F5344CB8AC3E}">
        <p14:creationId xmlns:p14="http://schemas.microsoft.com/office/powerpoint/2010/main" val="706642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2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C889A0-8547-E300-D500-0027BC7EC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2516" y="802372"/>
            <a:ext cx="5225956" cy="3636010"/>
          </a:xfrm>
          <a:prstGeom prst="rect">
            <a:avLst/>
          </a:prstGeom>
        </p:spPr>
      </p:pic>
      <p:sp>
        <p:nvSpPr>
          <p:cNvPr id="8" name="Arrow: Bent-Up 7">
            <a:extLst>
              <a:ext uri="{FF2B5EF4-FFF2-40B4-BE49-F238E27FC236}">
                <a16:creationId xmlns:a16="http://schemas.microsoft.com/office/drawing/2014/main" id="{B8E52B6F-E293-2AE1-63DD-F62247DF1FB5}"/>
              </a:ext>
            </a:extLst>
          </p:cNvPr>
          <p:cNvSpPr/>
          <p:nvPr/>
        </p:nvSpPr>
        <p:spPr>
          <a:xfrm rot="10800000">
            <a:off x="3328735" y="1224714"/>
            <a:ext cx="1756611" cy="906379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solidFill>
                <a:srgbClr val="FF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FFA841-8366-A6EF-BC63-92F8743AEA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224" r="52897"/>
          <a:stretch/>
        </p:blipFill>
        <p:spPr>
          <a:xfrm>
            <a:off x="694506" y="2526631"/>
            <a:ext cx="5120998" cy="2583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8055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D30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656" y="559350"/>
            <a:ext cx="9198791" cy="28562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6673" y="3429000"/>
            <a:ext cx="9725039" cy="2935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0415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5D7864-3D13-70DC-3EA5-CFE6E81EF1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37" y="3219450"/>
            <a:ext cx="7477125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0177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A3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AF4D79-9EEA-0EC0-7637-38EFFC912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895351"/>
            <a:ext cx="11067288" cy="470727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D639A6B-1F8B-9173-F04D-02E1E138F9BB}"/>
              </a:ext>
            </a:extLst>
          </p:cNvPr>
          <p:cNvSpPr/>
          <p:nvPr/>
        </p:nvSpPr>
        <p:spPr>
          <a:xfrm>
            <a:off x="3580638" y="3324225"/>
            <a:ext cx="3533775" cy="20955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867910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A3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64A9FC-21C4-F4A6-34A3-782BB9FE8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010" y="525528"/>
            <a:ext cx="11237977" cy="580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4207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235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2490" y="631240"/>
            <a:ext cx="8388000" cy="559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645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38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83" y="807098"/>
            <a:ext cx="10764000" cy="457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9409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2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304" y="642600"/>
            <a:ext cx="8351307" cy="55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3584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2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0522530-FA59-60A9-CC6E-65420DBBAF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620" y="1161534"/>
            <a:ext cx="4551680" cy="508389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3E6758D-3E3A-0BDE-33D1-7F09EA4F9D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5237" y="480060"/>
            <a:ext cx="3948113" cy="5604224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52E67E1F-452A-4D87-A3B2-17D4206B8641}"/>
              </a:ext>
            </a:extLst>
          </p:cNvPr>
          <p:cNvSpPr/>
          <p:nvPr/>
        </p:nvSpPr>
        <p:spPr>
          <a:xfrm>
            <a:off x="6096000" y="2771775"/>
            <a:ext cx="1042225" cy="65722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95E859-090D-E658-FC0C-1DBA704DB9F8}"/>
              </a:ext>
            </a:extLst>
          </p:cNvPr>
          <p:cNvSpPr/>
          <p:nvPr/>
        </p:nvSpPr>
        <p:spPr>
          <a:xfrm>
            <a:off x="7900737" y="1034716"/>
            <a:ext cx="3457074" cy="8903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BA5CDD-F02B-6D1E-5310-65599DFCB468}"/>
              </a:ext>
            </a:extLst>
          </p:cNvPr>
          <p:cNvSpPr/>
          <p:nvPr/>
        </p:nvSpPr>
        <p:spPr>
          <a:xfrm>
            <a:off x="9561095" y="5205663"/>
            <a:ext cx="1734286" cy="6176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88E38D-499B-1D81-B0CA-A3EFA2A75B46}"/>
              </a:ext>
            </a:extLst>
          </p:cNvPr>
          <p:cNvSpPr txBox="1"/>
          <p:nvPr/>
        </p:nvSpPr>
        <p:spPr>
          <a:xfrm>
            <a:off x="778563" y="460424"/>
            <a:ext cx="273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MY" b="1" u="sng" dirty="0"/>
              <a:t>Proses </a:t>
            </a:r>
            <a:r>
              <a:rPr lang="en-MY" b="1" u="sng" dirty="0" err="1"/>
              <a:t>Muat</a:t>
            </a:r>
            <a:r>
              <a:rPr lang="en-MY" b="1" u="sng" dirty="0"/>
              <a:t> naik </a:t>
            </a:r>
            <a:r>
              <a:rPr lang="en-MY" b="1" u="sng" dirty="0" err="1"/>
              <a:t>lampiran</a:t>
            </a:r>
            <a:endParaRPr lang="en-MY" b="1" u="sng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701623-4921-AD0B-D477-C86043475A43}"/>
              </a:ext>
            </a:extLst>
          </p:cNvPr>
          <p:cNvSpPr txBox="1"/>
          <p:nvPr/>
        </p:nvSpPr>
        <p:spPr>
          <a:xfrm>
            <a:off x="778563" y="807977"/>
            <a:ext cx="58657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MY" sz="1100" b="1" dirty="0">
                <a:solidFill>
                  <a:srgbClr val="FF0000"/>
                </a:solidFill>
              </a:rPr>
              <a:t>Nota :  </a:t>
            </a:r>
            <a:r>
              <a:rPr lang="en-MY" sz="1100" dirty="0" err="1">
                <a:solidFill>
                  <a:srgbClr val="FF0000"/>
                </a:solidFill>
              </a:rPr>
              <a:t>Semua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dirty="0" err="1">
                <a:solidFill>
                  <a:srgbClr val="FF0000"/>
                </a:solidFill>
              </a:rPr>
              <a:t>bahan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dirty="0" err="1">
                <a:solidFill>
                  <a:srgbClr val="FF0000"/>
                </a:solidFill>
              </a:rPr>
              <a:t>bukti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dirty="0" err="1">
                <a:solidFill>
                  <a:srgbClr val="FF0000"/>
                </a:solidFill>
              </a:rPr>
              <a:t>atau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dirty="0" err="1">
                <a:solidFill>
                  <a:srgbClr val="FF0000"/>
                </a:solidFill>
              </a:rPr>
              <a:t>lampiran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b="1" dirty="0">
                <a:solidFill>
                  <a:srgbClr val="FF0000"/>
                </a:solidFill>
              </a:rPr>
              <a:t>WAJIB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dirty="0" err="1">
                <a:solidFill>
                  <a:srgbClr val="FF0000"/>
                </a:solidFill>
              </a:rPr>
              <a:t>diletakan</a:t>
            </a:r>
            <a:r>
              <a:rPr lang="en-MY" sz="1100" dirty="0">
                <a:solidFill>
                  <a:srgbClr val="FF0000"/>
                </a:solidFill>
              </a:rPr>
              <a:t> di </a:t>
            </a:r>
            <a:r>
              <a:rPr lang="en-MY" sz="1100" dirty="0" err="1">
                <a:solidFill>
                  <a:srgbClr val="FF0000"/>
                </a:solidFill>
              </a:rPr>
              <a:t>dalam</a:t>
            </a:r>
            <a:r>
              <a:rPr lang="en-MY" sz="1100" dirty="0">
                <a:solidFill>
                  <a:srgbClr val="FF0000"/>
                </a:solidFill>
              </a:rPr>
              <a:t> google drive email </a:t>
            </a:r>
            <a:r>
              <a:rPr lang="en-MY" sz="1100" dirty="0" err="1">
                <a:solidFill>
                  <a:srgbClr val="FF0000"/>
                </a:solidFill>
              </a:rPr>
              <a:t>persendirian</a:t>
            </a:r>
            <a:endParaRPr lang="en-MY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2166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2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C889A0-8547-E300-D500-0027BC7EC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2516" y="802372"/>
            <a:ext cx="5225956" cy="3636010"/>
          </a:xfrm>
          <a:prstGeom prst="rect">
            <a:avLst/>
          </a:prstGeom>
        </p:spPr>
      </p:pic>
      <p:sp>
        <p:nvSpPr>
          <p:cNvPr id="8" name="Arrow: Bent-Up 7">
            <a:extLst>
              <a:ext uri="{FF2B5EF4-FFF2-40B4-BE49-F238E27FC236}">
                <a16:creationId xmlns:a16="http://schemas.microsoft.com/office/drawing/2014/main" id="{B8E52B6F-E293-2AE1-63DD-F62247DF1FB5}"/>
              </a:ext>
            </a:extLst>
          </p:cNvPr>
          <p:cNvSpPr/>
          <p:nvPr/>
        </p:nvSpPr>
        <p:spPr>
          <a:xfrm rot="10800000">
            <a:off x="3328735" y="1224714"/>
            <a:ext cx="1756611" cy="906379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solidFill>
                <a:srgbClr val="FF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7B9330D-C66A-00FE-8E24-186551FCFC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709" r="19585" b="21430"/>
          <a:stretch/>
        </p:blipFill>
        <p:spPr>
          <a:xfrm>
            <a:off x="800009" y="2502568"/>
            <a:ext cx="5492507" cy="322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345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02D525-73A9-A472-8D56-B898B3F211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062" y="192226"/>
            <a:ext cx="10034337" cy="647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0198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353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037" y="642600"/>
            <a:ext cx="10855925" cy="55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8553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D3F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636" y="642600"/>
            <a:ext cx="10930728" cy="55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7606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E60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607" y="642601"/>
            <a:ext cx="10944000" cy="524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2078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145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54" y="642600"/>
            <a:ext cx="10868691" cy="55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2870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145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494" y="700088"/>
            <a:ext cx="11088000" cy="4727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7563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145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25" y="574548"/>
            <a:ext cx="8813851" cy="27413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0190" y="3429000"/>
            <a:ext cx="9394798" cy="283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600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Content Placeholder 4">
            <a:extLst>
              <a:ext uri="{FF2B5EF4-FFF2-40B4-BE49-F238E27FC236}">
                <a16:creationId xmlns:a16="http://schemas.microsoft.com/office/drawing/2014/main" id="{DDADEE50-CFCA-77B5-F8C4-268779A911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4425" y="3002734"/>
            <a:ext cx="9963150" cy="44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13064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A3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AF4D79-9EEA-0EC0-7637-38EFFC912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895351"/>
            <a:ext cx="11067288" cy="470727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D639A6B-1F8B-9173-F04D-02E1E138F9BB}"/>
              </a:ext>
            </a:extLst>
          </p:cNvPr>
          <p:cNvSpPr/>
          <p:nvPr/>
        </p:nvSpPr>
        <p:spPr>
          <a:xfrm>
            <a:off x="3604701" y="3637046"/>
            <a:ext cx="3533775" cy="20955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6193887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134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10069"/>
          <a:stretch/>
        </p:blipFill>
        <p:spPr>
          <a:xfrm>
            <a:off x="627533" y="578960"/>
            <a:ext cx="10221959" cy="25482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2F6ED91-6BF6-BF83-F4B1-09C47C3319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4539" y="3079649"/>
            <a:ext cx="8403459" cy="329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3393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134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415" y="642600"/>
            <a:ext cx="8761987" cy="55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528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5D6D5C7-9464-C947-D4AF-BB76877E1484}"/>
              </a:ext>
            </a:extLst>
          </p:cNvPr>
          <p:cNvSpPr/>
          <p:nvPr/>
        </p:nvSpPr>
        <p:spPr>
          <a:xfrm>
            <a:off x="2896100" y="2051474"/>
            <a:ext cx="9227310" cy="4695556"/>
          </a:xfrm>
          <a:prstGeom prst="rect">
            <a:avLst/>
          </a:prstGeom>
          <a:pattFill prst="ltUp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22">
            <a:extLst>
              <a:ext uri="{FF2B5EF4-FFF2-40B4-BE49-F238E27FC236}">
                <a16:creationId xmlns:a16="http://schemas.microsoft.com/office/drawing/2014/main" id="{D9823134-9B07-5AA1-8D53-BDAD61F799A9}"/>
              </a:ext>
            </a:extLst>
          </p:cNvPr>
          <p:cNvSpPr txBox="1">
            <a:spLocks/>
          </p:cNvSpPr>
          <p:nvPr/>
        </p:nvSpPr>
        <p:spPr>
          <a:xfrm>
            <a:off x="3600389" y="502647"/>
            <a:ext cx="7237402" cy="557941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>
                <a:solidFill>
                  <a:srgbClr val="3B3732"/>
                </a:solidFill>
              </a:rPr>
              <a:t>ALIRAN PROSES PERMOHONAN</a:t>
            </a:r>
            <a:endParaRPr lang="en-US" b="1" dirty="0">
              <a:solidFill>
                <a:srgbClr val="3B3732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552F16A-9199-CB4A-C614-F2078AC02C81}"/>
              </a:ext>
            </a:extLst>
          </p:cNvPr>
          <p:cNvCxnSpPr>
            <a:cxnSpLocks/>
          </p:cNvCxnSpPr>
          <p:nvPr/>
        </p:nvCxnSpPr>
        <p:spPr>
          <a:xfrm>
            <a:off x="3110009" y="1124849"/>
            <a:ext cx="8981323" cy="7164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48">
            <a:extLst>
              <a:ext uri="{FF2B5EF4-FFF2-40B4-BE49-F238E27FC236}">
                <a16:creationId xmlns:a16="http://schemas.microsoft.com/office/drawing/2014/main" id="{B59C2736-FE37-EAED-0911-EFAFA31A0A09}"/>
              </a:ext>
            </a:extLst>
          </p:cNvPr>
          <p:cNvSpPr/>
          <p:nvPr/>
        </p:nvSpPr>
        <p:spPr>
          <a:xfrm>
            <a:off x="3123428" y="2171253"/>
            <a:ext cx="1389968" cy="549045"/>
          </a:xfrm>
          <a:prstGeom prst="roundRect">
            <a:avLst>
              <a:gd name="adj" fmla="val 50000"/>
            </a:avLst>
          </a:prstGeom>
          <a:solidFill>
            <a:srgbClr val="71213E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/>
              <a:t>Mula</a:t>
            </a:r>
            <a:endParaRPr lang="en-US" sz="1400" b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B1EE841-5B42-7A62-9728-580350CD9E7E}"/>
              </a:ext>
            </a:extLst>
          </p:cNvPr>
          <p:cNvSpPr/>
          <p:nvPr/>
        </p:nvSpPr>
        <p:spPr>
          <a:xfrm>
            <a:off x="3123428" y="3144641"/>
            <a:ext cx="1406602" cy="549045"/>
          </a:xfrm>
          <a:prstGeom prst="rect">
            <a:avLst/>
          </a:prstGeom>
          <a:solidFill>
            <a:srgbClr val="C76B7A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/>
              <a:t>Login Sistem</a:t>
            </a:r>
            <a:endParaRPr lang="en-US" sz="1400" b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4E61CE9-14FC-470C-D9A2-342C6DD51B6E}"/>
              </a:ext>
            </a:extLst>
          </p:cNvPr>
          <p:cNvSpPr/>
          <p:nvPr/>
        </p:nvSpPr>
        <p:spPr>
          <a:xfrm>
            <a:off x="3123428" y="4118029"/>
            <a:ext cx="1406602" cy="549045"/>
          </a:xfrm>
          <a:prstGeom prst="rect">
            <a:avLst/>
          </a:prstGeom>
          <a:solidFill>
            <a:srgbClr val="C76B7A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FF00"/>
                </a:solidFill>
              </a:rPr>
              <a:t>Input </a:t>
            </a:r>
            <a:r>
              <a:rPr lang="en-US" sz="1400" b="1" dirty="0" err="1">
                <a:solidFill>
                  <a:srgbClr val="FFFF00"/>
                </a:solidFill>
              </a:rPr>
              <a:t>borang</a:t>
            </a:r>
            <a:r>
              <a:rPr lang="en-US" sz="1400" b="1" dirty="0">
                <a:solidFill>
                  <a:srgbClr val="FFFF00"/>
                </a:solidFill>
              </a:rPr>
              <a:t> </a:t>
            </a:r>
            <a:r>
              <a:rPr lang="en-US" sz="1400" b="1" dirty="0" err="1">
                <a:solidFill>
                  <a:srgbClr val="FFFF00"/>
                </a:solidFill>
              </a:rPr>
              <a:t>permohonan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B793E87-9864-B2D2-61CF-C5973889DAA4}"/>
              </a:ext>
            </a:extLst>
          </p:cNvPr>
          <p:cNvSpPr/>
          <p:nvPr/>
        </p:nvSpPr>
        <p:spPr>
          <a:xfrm>
            <a:off x="3140062" y="5091417"/>
            <a:ext cx="1389968" cy="549045"/>
          </a:xfrm>
          <a:prstGeom prst="rect">
            <a:avLst/>
          </a:prstGeom>
          <a:solidFill>
            <a:srgbClr val="C76B7A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/>
              <a:t>Hantar borang permohonan</a:t>
            </a:r>
            <a:endParaRPr lang="en-US" sz="1400" b="1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E1AEDBE-84B2-86C1-6CD7-8B0B01727B99}"/>
              </a:ext>
            </a:extLst>
          </p:cNvPr>
          <p:cNvSpPr/>
          <p:nvPr/>
        </p:nvSpPr>
        <p:spPr>
          <a:xfrm>
            <a:off x="2978620" y="1327857"/>
            <a:ext cx="1998854" cy="568676"/>
          </a:xfrm>
          <a:prstGeom prst="roundRect">
            <a:avLst/>
          </a:prstGeom>
          <a:solidFill>
            <a:srgbClr val="5E5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ahnschrift Light"/>
                <a:ea typeface="+mn-ea"/>
                <a:cs typeface="+mn-cs"/>
              </a:rPr>
              <a:t>PEMOHON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ahnschrift Light"/>
              <a:ea typeface="+mn-ea"/>
              <a:cs typeface="+mn-cs"/>
            </a:endParaRPr>
          </a:p>
        </p:txBody>
      </p:sp>
      <p:sp>
        <p:nvSpPr>
          <p:cNvPr id="24" name="Rectangle: Rounded Corners 74">
            <a:extLst>
              <a:ext uri="{FF2B5EF4-FFF2-40B4-BE49-F238E27FC236}">
                <a16:creationId xmlns:a16="http://schemas.microsoft.com/office/drawing/2014/main" id="{6354CE68-06C7-A73C-6A29-062C6E17CB77}"/>
              </a:ext>
            </a:extLst>
          </p:cNvPr>
          <p:cNvSpPr/>
          <p:nvPr/>
        </p:nvSpPr>
        <p:spPr>
          <a:xfrm>
            <a:off x="5198420" y="1313953"/>
            <a:ext cx="1998854" cy="568676"/>
          </a:xfrm>
          <a:prstGeom prst="roundRect">
            <a:avLst/>
          </a:prstGeom>
          <a:solidFill>
            <a:srgbClr val="5E5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URUSETIA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ahnschrift Light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INSTITUSI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5" name="Rectangle: Rounded Corners 74">
            <a:extLst>
              <a:ext uri="{FF2B5EF4-FFF2-40B4-BE49-F238E27FC236}">
                <a16:creationId xmlns:a16="http://schemas.microsoft.com/office/drawing/2014/main" id="{9AFF724E-846A-603F-2812-E70DE1752C7B}"/>
              </a:ext>
            </a:extLst>
          </p:cNvPr>
          <p:cNvSpPr/>
          <p:nvPr/>
        </p:nvSpPr>
        <p:spPr>
          <a:xfrm>
            <a:off x="7501631" y="1315321"/>
            <a:ext cx="2396971" cy="568676"/>
          </a:xfrm>
          <a:prstGeom prst="roundRect">
            <a:avLst/>
          </a:prstGeom>
          <a:solidFill>
            <a:srgbClr val="5E5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KETUA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INSTITUSI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6" name="Rectangle: Rounded Corners 74">
            <a:extLst>
              <a:ext uri="{FF2B5EF4-FFF2-40B4-BE49-F238E27FC236}">
                <a16:creationId xmlns:a16="http://schemas.microsoft.com/office/drawing/2014/main" id="{7A51BF86-49C1-0536-3501-9D071AF0CDD2}"/>
              </a:ext>
            </a:extLst>
          </p:cNvPr>
          <p:cNvSpPr/>
          <p:nvPr/>
        </p:nvSpPr>
        <p:spPr>
          <a:xfrm>
            <a:off x="9998553" y="1313953"/>
            <a:ext cx="2030225" cy="568676"/>
          </a:xfrm>
          <a:prstGeom prst="roundRect">
            <a:avLst/>
          </a:prstGeom>
          <a:solidFill>
            <a:srgbClr val="5E5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>
                <a:solidFill>
                  <a:prstClr val="white"/>
                </a:solidFill>
              </a:rPr>
              <a:t>URUSETIA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JPT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7" name="Diamond 26">
            <a:extLst>
              <a:ext uri="{FF2B5EF4-FFF2-40B4-BE49-F238E27FC236}">
                <a16:creationId xmlns:a16="http://schemas.microsoft.com/office/drawing/2014/main" id="{22812BDD-76A7-155E-402E-81640D8C754B}"/>
              </a:ext>
            </a:extLst>
          </p:cNvPr>
          <p:cNvSpPr/>
          <p:nvPr/>
        </p:nvSpPr>
        <p:spPr>
          <a:xfrm>
            <a:off x="5765561" y="3224086"/>
            <a:ext cx="894734" cy="894734"/>
          </a:xfrm>
          <a:prstGeom prst="diamond">
            <a:avLst/>
          </a:prstGeom>
          <a:solidFill>
            <a:srgbClr val="7121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/>
              <a:t>Sah ?</a:t>
            </a:r>
            <a:endParaRPr lang="en-US" sz="1400" dirty="0"/>
          </a:p>
        </p:txBody>
      </p:sp>
      <p:sp>
        <p:nvSpPr>
          <p:cNvPr id="28" name="Rectangle: Rounded Corners 48">
            <a:extLst>
              <a:ext uri="{FF2B5EF4-FFF2-40B4-BE49-F238E27FC236}">
                <a16:creationId xmlns:a16="http://schemas.microsoft.com/office/drawing/2014/main" id="{A79BE5B3-2D98-01C2-748A-3AAF27D2FDEA}"/>
              </a:ext>
            </a:extLst>
          </p:cNvPr>
          <p:cNvSpPr/>
          <p:nvPr/>
        </p:nvSpPr>
        <p:spPr>
          <a:xfrm>
            <a:off x="3140062" y="2168579"/>
            <a:ext cx="1389968" cy="549045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/>
              <a:t>Mula</a:t>
            </a:r>
            <a:endParaRPr lang="en-US" sz="1400" b="1" dirty="0"/>
          </a:p>
        </p:txBody>
      </p:sp>
      <p:sp>
        <p:nvSpPr>
          <p:cNvPr id="29" name="Rectangle: Rounded Corners 48">
            <a:extLst>
              <a:ext uri="{FF2B5EF4-FFF2-40B4-BE49-F238E27FC236}">
                <a16:creationId xmlns:a16="http://schemas.microsoft.com/office/drawing/2014/main" id="{48EA2E1F-2EFF-99DE-E0DD-479322A91081}"/>
              </a:ext>
            </a:extLst>
          </p:cNvPr>
          <p:cNvSpPr/>
          <p:nvPr/>
        </p:nvSpPr>
        <p:spPr>
          <a:xfrm>
            <a:off x="9182219" y="6125806"/>
            <a:ext cx="1389968" cy="549045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/>
              <a:t>Tamat</a:t>
            </a:r>
            <a:endParaRPr lang="en-US" sz="14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DAA7B87-BBCE-EFF3-73E0-E1C8A09A57EC}"/>
              </a:ext>
            </a:extLst>
          </p:cNvPr>
          <p:cNvSpPr/>
          <p:nvPr/>
        </p:nvSpPr>
        <p:spPr>
          <a:xfrm>
            <a:off x="5228583" y="2168579"/>
            <a:ext cx="1968691" cy="549045"/>
          </a:xfrm>
          <a:prstGeom prst="rect">
            <a:avLst/>
          </a:prstGeom>
          <a:solidFill>
            <a:srgbClr val="C76B7A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>
                <a:solidFill>
                  <a:srgbClr val="FFFF00"/>
                </a:solidFill>
              </a:rPr>
              <a:t>Semakan</a:t>
            </a:r>
            <a:r>
              <a:rPr lang="en-US" sz="1400" b="1" dirty="0">
                <a:solidFill>
                  <a:srgbClr val="FFFF00"/>
                </a:solidFill>
              </a:rPr>
              <a:t> dan Proses </a:t>
            </a:r>
            <a:r>
              <a:rPr lang="en-US" sz="1400" b="1" dirty="0" err="1">
                <a:solidFill>
                  <a:srgbClr val="FFFF00"/>
                </a:solidFill>
              </a:rPr>
              <a:t>Pengesahan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28BC73E-81CB-A189-C4AE-384EB0900ACD}"/>
              </a:ext>
            </a:extLst>
          </p:cNvPr>
          <p:cNvSpPr/>
          <p:nvPr/>
        </p:nvSpPr>
        <p:spPr>
          <a:xfrm>
            <a:off x="5225014" y="4531502"/>
            <a:ext cx="1968690" cy="742829"/>
          </a:xfrm>
          <a:prstGeom prst="rect">
            <a:avLst/>
          </a:prstGeom>
          <a:solidFill>
            <a:srgbClr val="C76B7A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/>
              <a:t>Emel akan dihantar kepada pemohon dan Ketua Institusi</a:t>
            </a:r>
            <a:endParaRPr lang="en-US" sz="1400" b="1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277E6DA-5CC8-5151-CED6-DDC51385873B}"/>
              </a:ext>
            </a:extLst>
          </p:cNvPr>
          <p:cNvSpPr/>
          <p:nvPr/>
        </p:nvSpPr>
        <p:spPr>
          <a:xfrm>
            <a:off x="6453151" y="6101512"/>
            <a:ext cx="2113209" cy="549045"/>
          </a:xfrm>
          <a:prstGeom prst="rect">
            <a:avLst/>
          </a:prstGeom>
          <a:solidFill>
            <a:srgbClr val="C76B7A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/>
              <a:t>Emel akan dihantar kepada pemohon</a:t>
            </a:r>
            <a:endParaRPr lang="en-US" sz="1400" b="1" dirty="0"/>
          </a:p>
        </p:txBody>
      </p:sp>
      <p:cxnSp>
        <p:nvCxnSpPr>
          <p:cNvPr id="33" name="Straight Arrow Connector 64">
            <a:extLst>
              <a:ext uri="{FF2B5EF4-FFF2-40B4-BE49-F238E27FC236}">
                <a16:creationId xmlns:a16="http://schemas.microsoft.com/office/drawing/2014/main" id="{04809FB1-90B8-2FFF-454A-B415CCB85804}"/>
              </a:ext>
            </a:extLst>
          </p:cNvPr>
          <p:cNvCxnSpPr>
            <a:cxnSpLocks/>
            <a:stCxn id="62" idx="3"/>
            <a:endCxn id="30" idx="1"/>
          </p:cNvCxnSpPr>
          <p:nvPr/>
        </p:nvCxnSpPr>
        <p:spPr>
          <a:xfrm flipV="1">
            <a:off x="4644645" y="2443102"/>
            <a:ext cx="583938" cy="3826885"/>
          </a:xfrm>
          <a:prstGeom prst="bentConnector3">
            <a:avLst>
              <a:gd name="adj1" fmla="val 50000"/>
            </a:avLst>
          </a:prstGeom>
          <a:ln w="38100">
            <a:solidFill>
              <a:srgbClr val="DBD6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5FFA3AE-64D8-DF06-2394-DDCC2F6FCB7F}"/>
              </a:ext>
            </a:extLst>
          </p:cNvPr>
          <p:cNvCxnSpPr>
            <a:cxnSpLocks/>
          </p:cNvCxnSpPr>
          <p:nvPr/>
        </p:nvCxnSpPr>
        <p:spPr>
          <a:xfrm flipV="1">
            <a:off x="8559790" y="6400328"/>
            <a:ext cx="605385" cy="6257"/>
          </a:xfrm>
          <a:prstGeom prst="straightConnector1">
            <a:avLst/>
          </a:prstGeom>
          <a:ln w="38100">
            <a:solidFill>
              <a:srgbClr val="DBD6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DDAD5A8-AC18-3F9A-6AFC-7CD63D602544}"/>
              </a:ext>
            </a:extLst>
          </p:cNvPr>
          <p:cNvCxnSpPr>
            <a:cxnSpLocks/>
            <a:stCxn id="28" idx="2"/>
            <a:endCxn id="20" idx="0"/>
          </p:cNvCxnSpPr>
          <p:nvPr/>
        </p:nvCxnSpPr>
        <p:spPr>
          <a:xfrm flipH="1">
            <a:off x="3826729" y="2717624"/>
            <a:ext cx="8317" cy="427017"/>
          </a:xfrm>
          <a:prstGeom prst="straightConnector1">
            <a:avLst/>
          </a:prstGeom>
          <a:ln w="38100">
            <a:solidFill>
              <a:srgbClr val="DBD6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1568E7C-988A-0DC0-7937-2F1D808BB4FC}"/>
              </a:ext>
            </a:extLst>
          </p:cNvPr>
          <p:cNvCxnSpPr>
            <a:cxnSpLocks/>
          </p:cNvCxnSpPr>
          <p:nvPr/>
        </p:nvCxnSpPr>
        <p:spPr>
          <a:xfrm flipH="1">
            <a:off x="3798760" y="3692349"/>
            <a:ext cx="8317" cy="427017"/>
          </a:xfrm>
          <a:prstGeom prst="straightConnector1">
            <a:avLst/>
          </a:prstGeom>
          <a:ln w="38100">
            <a:solidFill>
              <a:srgbClr val="DBD6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D1DC4DE-5374-D158-9C38-4C1F396CDB91}"/>
              </a:ext>
            </a:extLst>
          </p:cNvPr>
          <p:cNvCxnSpPr>
            <a:cxnSpLocks/>
          </p:cNvCxnSpPr>
          <p:nvPr/>
        </p:nvCxnSpPr>
        <p:spPr>
          <a:xfrm flipH="1">
            <a:off x="3812744" y="4682062"/>
            <a:ext cx="8317" cy="427017"/>
          </a:xfrm>
          <a:prstGeom prst="straightConnector1">
            <a:avLst/>
          </a:prstGeom>
          <a:ln w="38100">
            <a:solidFill>
              <a:srgbClr val="DBD6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9234FA4-DCE5-4914-A60B-30EA659D847A}"/>
              </a:ext>
            </a:extLst>
          </p:cNvPr>
          <p:cNvCxnSpPr>
            <a:cxnSpLocks/>
            <a:stCxn id="30" idx="2"/>
            <a:endCxn id="27" idx="0"/>
          </p:cNvCxnSpPr>
          <p:nvPr/>
        </p:nvCxnSpPr>
        <p:spPr>
          <a:xfrm flipH="1">
            <a:off x="6212928" y="2717624"/>
            <a:ext cx="1" cy="506462"/>
          </a:xfrm>
          <a:prstGeom prst="straightConnector1">
            <a:avLst/>
          </a:prstGeom>
          <a:ln w="38100">
            <a:solidFill>
              <a:srgbClr val="DBD6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108FE02-7E6E-ECC4-7423-5C7237E11521}"/>
              </a:ext>
            </a:extLst>
          </p:cNvPr>
          <p:cNvCxnSpPr>
            <a:cxnSpLocks/>
          </p:cNvCxnSpPr>
          <p:nvPr/>
        </p:nvCxnSpPr>
        <p:spPr>
          <a:xfrm flipH="1">
            <a:off x="6197847" y="4139320"/>
            <a:ext cx="2" cy="389275"/>
          </a:xfrm>
          <a:prstGeom prst="straightConnector1">
            <a:avLst/>
          </a:prstGeom>
          <a:ln w="38100">
            <a:solidFill>
              <a:srgbClr val="DBD6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64">
            <a:extLst>
              <a:ext uri="{FF2B5EF4-FFF2-40B4-BE49-F238E27FC236}">
                <a16:creationId xmlns:a16="http://schemas.microsoft.com/office/drawing/2014/main" id="{6BEFE8B1-6735-265C-F324-A0EF22EAC003}"/>
              </a:ext>
            </a:extLst>
          </p:cNvPr>
          <p:cNvCxnSpPr>
            <a:cxnSpLocks/>
            <a:stCxn id="27" idx="1"/>
            <a:endCxn id="32" idx="1"/>
          </p:cNvCxnSpPr>
          <p:nvPr/>
        </p:nvCxnSpPr>
        <p:spPr>
          <a:xfrm rot="10800000" flipH="1" flipV="1">
            <a:off x="5765561" y="3671453"/>
            <a:ext cx="687590" cy="2704582"/>
          </a:xfrm>
          <a:prstGeom prst="bentConnector3">
            <a:avLst>
              <a:gd name="adj1" fmla="val -106901"/>
            </a:avLst>
          </a:prstGeom>
          <a:ln w="38100">
            <a:solidFill>
              <a:srgbClr val="DBD6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AF3F52E0-69AA-BF9D-85DF-23B6CA106A06}"/>
              </a:ext>
            </a:extLst>
          </p:cNvPr>
          <p:cNvSpPr/>
          <p:nvPr/>
        </p:nvSpPr>
        <p:spPr>
          <a:xfrm>
            <a:off x="6397572" y="4104518"/>
            <a:ext cx="335297" cy="335297"/>
          </a:xfrm>
          <a:prstGeom prst="ellipse">
            <a:avLst/>
          </a:prstGeom>
          <a:solidFill>
            <a:schemeClr val="bg1"/>
          </a:solidFill>
          <a:ln w="63500">
            <a:noFill/>
          </a:ln>
          <a:effectLst>
            <a:outerShdw blurRad="152400" dist="381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>
                <a:solidFill>
                  <a:srgbClr val="5C8868"/>
                </a:solidFill>
              </a:rPr>
              <a:t>Y</a:t>
            </a:r>
            <a:endParaRPr lang="en-US" sz="1200" dirty="0">
              <a:solidFill>
                <a:srgbClr val="5C8868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D33E81E-9BFC-39FF-4635-2B7B3E7D1BA6}"/>
              </a:ext>
            </a:extLst>
          </p:cNvPr>
          <p:cNvSpPr/>
          <p:nvPr/>
        </p:nvSpPr>
        <p:spPr>
          <a:xfrm>
            <a:off x="5200538" y="3503804"/>
            <a:ext cx="335297" cy="335297"/>
          </a:xfrm>
          <a:prstGeom prst="ellipse">
            <a:avLst/>
          </a:prstGeom>
          <a:solidFill>
            <a:schemeClr val="bg1"/>
          </a:solidFill>
          <a:ln w="63500">
            <a:noFill/>
          </a:ln>
          <a:effectLst>
            <a:outerShdw blurRad="152400" dist="381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>
                <a:solidFill>
                  <a:srgbClr val="5C8868"/>
                </a:solidFill>
              </a:rPr>
              <a:t>T</a:t>
            </a:r>
            <a:endParaRPr lang="en-US" sz="1200" dirty="0">
              <a:solidFill>
                <a:srgbClr val="5C8868"/>
              </a:solidFill>
            </a:endParaRPr>
          </a:p>
        </p:txBody>
      </p:sp>
      <p:sp>
        <p:nvSpPr>
          <p:cNvPr id="43" name="Diamond 42">
            <a:extLst>
              <a:ext uri="{FF2B5EF4-FFF2-40B4-BE49-F238E27FC236}">
                <a16:creationId xmlns:a16="http://schemas.microsoft.com/office/drawing/2014/main" id="{7CF20256-30BF-5027-90D8-0386ABF59548}"/>
              </a:ext>
            </a:extLst>
          </p:cNvPr>
          <p:cNvSpPr/>
          <p:nvPr/>
        </p:nvSpPr>
        <p:spPr>
          <a:xfrm>
            <a:off x="8190213" y="3221138"/>
            <a:ext cx="894734" cy="894734"/>
          </a:xfrm>
          <a:prstGeom prst="diamond">
            <a:avLst/>
          </a:prstGeom>
          <a:solidFill>
            <a:srgbClr val="7121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/>
              <a:t>Sah ?</a:t>
            </a:r>
            <a:endParaRPr lang="en-US" sz="14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2EC257C-C918-31B7-42FA-79A4D332B698}"/>
              </a:ext>
            </a:extLst>
          </p:cNvPr>
          <p:cNvSpPr/>
          <p:nvPr/>
        </p:nvSpPr>
        <p:spPr>
          <a:xfrm>
            <a:off x="7809119" y="2177317"/>
            <a:ext cx="1639122" cy="549045"/>
          </a:xfrm>
          <a:prstGeom prst="rect">
            <a:avLst/>
          </a:prstGeom>
          <a:solidFill>
            <a:srgbClr val="C76B7A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>
                <a:solidFill>
                  <a:srgbClr val="FFFF00"/>
                </a:solidFill>
              </a:rPr>
              <a:t>Semakan</a:t>
            </a:r>
            <a:r>
              <a:rPr lang="en-US" sz="1400" b="1" dirty="0">
                <a:solidFill>
                  <a:srgbClr val="FFFF00"/>
                </a:solidFill>
              </a:rPr>
              <a:t> dan Proses </a:t>
            </a:r>
            <a:r>
              <a:rPr lang="en-US" sz="1400" b="1" dirty="0" err="1">
                <a:solidFill>
                  <a:srgbClr val="FFFF00"/>
                </a:solidFill>
              </a:rPr>
              <a:t>Pengesahan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833E1B1-5270-1339-A38B-E399F23985CF}"/>
              </a:ext>
            </a:extLst>
          </p:cNvPr>
          <p:cNvSpPr/>
          <p:nvPr/>
        </p:nvSpPr>
        <p:spPr>
          <a:xfrm>
            <a:off x="7927931" y="4671791"/>
            <a:ext cx="1629001" cy="722621"/>
          </a:xfrm>
          <a:prstGeom prst="rect">
            <a:avLst/>
          </a:prstGeom>
          <a:solidFill>
            <a:srgbClr val="C76B7A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/>
              <a:t>Emel akan dihantar ke pemohon dan JPT</a:t>
            </a:r>
            <a:endParaRPr lang="en-US" sz="1400" b="1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8AAABA6-6A6A-290F-34B2-D42431B35441}"/>
              </a:ext>
            </a:extLst>
          </p:cNvPr>
          <p:cNvCxnSpPr>
            <a:cxnSpLocks/>
            <a:stCxn id="44" idx="2"/>
            <a:endCxn id="43" idx="0"/>
          </p:cNvCxnSpPr>
          <p:nvPr/>
        </p:nvCxnSpPr>
        <p:spPr>
          <a:xfrm>
            <a:off x="8628680" y="2726362"/>
            <a:ext cx="8900" cy="494776"/>
          </a:xfrm>
          <a:prstGeom prst="straightConnector1">
            <a:avLst/>
          </a:prstGeom>
          <a:ln w="38100">
            <a:solidFill>
              <a:srgbClr val="DBD6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C6F574F-EA2C-37B8-01AC-EFC0EE6B9973}"/>
              </a:ext>
            </a:extLst>
          </p:cNvPr>
          <p:cNvCxnSpPr>
            <a:cxnSpLocks/>
          </p:cNvCxnSpPr>
          <p:nvPr/>
        </p:nvCxnSpPr>
        <p:spPr>
          <a:xfrm flipH="1">
            <a:off x="8640436" y="4121830"/>
            <a:ext cx="1" cy="506462"/>
          </a:xfrm>
          <a:prstGeom prst="straightConnector1">
            <a:avLst/>
          </a:prstGeom>
          <a:ln w="38100">
            <a:solidFill>
              <a:srgbClr val="DBD6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7CC093EB-1693-9E9B-AF15-0A9ED70C5600}"/>
              </a:ext>
            </a:extLst>
          </p:cNvPr>
          <p:cNvSpPr/>
          <p:nvPr/>
        </p:nvSpPr>
        <p:spPr>
          <a:xfrm>
            <a:off x="8900820" y="4183965"/>
            <a:ext cx="335297" cy="335297"/>
          </a:xfrm>
          <a:prstGeom prst="ellipse">
            <a:avLst/>
          </a:prstGeom>
          <a:solidFill>
            <a:schemeClr val="bg1"/>
          </a:solidFill>
          <a:ln w="63500">
            <a:noFill/>
          </a:ln>
          <a:effectLst>
            <a:outerShdw blurRad="152400" dist="381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>
                <a:solidFill>
                  <a:srgbClr val="5C8868"/>
                </a:solidFill>
              </a:rPr>
              <a:t>Y</a:t>
            </a:r>
            <a:endParaRPr lang="en-US" sz="1200" dirty="0">
              <a:solidFill>
                <a:srgbClr val="5C8868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61215B9-9FC1-6243-9C6C-6387FE917921}"/>
              </a:ext>
            </a:extLst>
          </p:cNvPr>
          <p:cNvSpPr/>
          <p:nvPr/>
        </p:nvSpPr>
        <p:spPr>
          <a:xfrm>
            <a:off x="10060087" y="2141515"/>
            <a:ext cx="1968691" cy="549045"/>
          </a:xfrm>
          <a:prstGeom prst="rect">
            <a:avLst/>
          </a:prstGeom>
          <a:solidFill>
            <a:srgbClr val="C76B7A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>
                <a:solidFill>
                  <a:srgbClr val="FFFF00"/>
                </a:solidFill>
              </a:rPr>
              <a:t>Semakan</a:t>
            </a:r>
            <a:r>
              <a:rPr lang="en-US" sz="1400" b="1" dirty="0">
                <a:solidFill>
                  <a:srgbClr val="FFFF00"/>
                </a:solidFill>
              </a:rPr>
              <a:t> dan Proses </a:t>
            </a:r>
            <a:r>
              <a:rPr lang="en-US" sz="1400" b="1" dirty="0" err="1">
                <a:solidFill>
                  <a:srgbClr val="FFFF00"/>
                </a:solidFill>
              </a:rPr>
              <a:t>Pengesahan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50" name="Diamond 49">
            <a:extLst>
              <a:ext uri="{FF2B5EF4-FFF2-40B4-BE49-F238E27FC236}">
                <a16:creationId xmlns:a16="http://schemas.microsoft.com/office/drawing/2014/main" id="{D8DBF5F2-BD5A-F424-6BAD-662326DBE68C}"/>
              </a:ext>
            </a:extLst>
          </p:cNvPr>
          <p:cNvSpPr/>
          <p:nvPr/>
        </p:nvSpPr>
        <p:spPr>
          <a:xfrm>
            <a:off x="10656028" y="3197998"/>
            <a:ext cx="894734" cy="894734"/>
          </a:xfrm>
          <a:prstGeom prst="diamond">
            <a:avLst/>
          </a:prstGeom>
          <a:solidFill>
            <a:srgbClr val="7121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/>
              <a:t>Sah ?</a:t>
            </a:r>
            <a:endParaRPr lang="en-US" sz="140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75F97554-D9B3-319D-3F4A-F6F99BCE55DC}"/>
              </a:ext>
            </a:extLst>
          </p:cNvPr>
          <p:cNvSpPr/>
          <p:nvPr/>
        </p:nvSpPr>
        <p:spPr>
          <a:xfrm>
            <a:off x="10208467" y="4662272"/>
            <a:ext cx="1775570" cy="528452"/>
          </a:xfrm>
          <a:prstGeom prst="rect">
            <a:avLst/>
          </a:prstGeom>
          <a:solidFill>
            <a:srgbClr val="C76B7A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/>
              <a:t>Emel akan dihantar kepada pemohon</a:t>
            </a:r>
            <a:endParaRPr lang="en-US" sz="1400" b="1" dirty="0"/>
          </a:p>
        </p:txBody>
      </p:sp>
      <p:cxnSp>
        <p:nvCxnSpPr>
          <p:cNvPr id="52" name="Elbow Connector 186">
            <a:extLst>
              <a:ext uri="{FF2B5EF4-FFF2-40B4-BE49-F238E27FC236}">
                <a16:creationId xmlns:a16="http://schemas.microsoft.com/office/drawing/2014/main" id="{391B1C69-7BCA-A5B5-57B1-5B46B4DB9EFD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579646" y="3031528"/>
            <a:ext cx="2778416" cy="1580287"/>
          </a:xfrm>
          <a:prstGeom prst="bentConnector4">
            <a:avLst>
              <a:gd name="adj1" fmla="val -24204"/>
              <a:gd name="adj2" fmla="val 75146"/>
            </a:avLst>
          </a:prstGeom>
          <a:ln w="4127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189">
            <a:extLst>
              <a:ext uri="{FF2B5EF4-FFF2-40B4-BE49-F238E27FC236}">
                <a16:creationId xmlns:a16="http://schemas.microsoft.com/office/drawing/2014/main" id="{20079DF2-63FC-CEBD-C9D9-74415669E388}"/>
              </a:ext>
            </a:extLst>
          </p:cNvPr>
          <p:cNvCxnSpPr>
            <a:stCxn id="43" idx="1"/>
          </p:cNvCxnSpPr>
          <p:nvPr/>
        </p:nvCxnSpPr>
        <p:spPr>
          <a:xfrm rot="10800000" flipV="1">
            <a:off x="7574067" y="3668504"/>
            <a:ext cx="616147" cy="2430131"/>
          </a:xfrm>
          <a:prstGeom prst="bentConnector2">
            <a:avLst/>
          </a:prstGeom>
          <a:ln w="38100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199">
            <a:extLst>
              <a:ext uri="{FF2B5EF4-FFF2-40B4-BE49-F238E27FC236}">
                <a16:creationId xmlns:a16="http://schemas.microsoft.com/office/drawing/2014/main" id="{623C996E-59AD-B1C0-E05B-5303F410BF7B}"/>
              </a:ext>
            </a:extLst>
          </p:cNvPr>
          <p:cNvCxnSpPr>
            <a:cxnSpLocks/>
            <a:stCxn id="45" idx="3"/>
            <a:endCxn id="49" idx="1"/>
          </p:cNvCxnSpPr>
          <p:nvPr/>
        </p:nvCxnSpPr>
        <p:spPr>
          <a:xfrm flipV="1">
            <a:off x="9556932" y="2416038"/>
            <a:ext cx="503155" cy="2617064"/>
          </a:xfrm>
          <a:prstGeom prst="bentConnector3">
            <a:avLst>
              <a:gd name="adj1" fmla="val 50000"/>
            </a:avLst>
          </a:prstGeom>
          <a:ln w="38100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12E30C0-F4A7-5F65-8DF9-B02321C2DCF2}"/>
              </a:ext>
            </a:extLst>
          </p:cNvPr>
          <p:cNvCxnSpPr>
            <a:cxnSpLocks/>
            <a:endCxn id="51" idx="0"/>
          </p:cNvCxnSpPr>
          <p:nvPr/>
        </p:nvCxnSpPr>
        <p:spPr>
          <a:xfrm flipH="1">
            <a:off x="11096252" y="4118029"/>
            <a:ext cx="7143" cy="544243"/>
          </a:xfrm>
          <a:prstGeom prst="straightConnector1">
            <a:avLst/>
          </a:prstGeom>
          <a:ln w="38100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76C6A7B2-DFBA-1C69-4968-090236327867}"/>
              </a:ext>
            </a:extLst>
          </p:cNvPr>
          <p:cNvCxnSpPr/>
          <p:nvPr/>
        </p:nvCxnSpPr>
        <p:spPr>
          <a:xfrm>
            <a:off x="11103395" y="2690560"/>
            <a:ext cx="0" cy="533526"/>
          </a:xfrm>
          <a:prstGeom prst="straightConnector1">
            <a:avLst/>
          </a:prstGeom>
          <a:ln w="38100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216">
            <a:extLst>
              <a:ext uri="{FF2B5EF4-FFF2-40B4-BE49-F238E27FC236}">
                <a16:creationId xmlns:a16="http://schemas.microsoft.com/office/drawing/2014/main" id="{4A32DB7A-FDDE-116A-8C3A-3FB4B3A915E4}"/>
              </a:ext>
            </a:extLst>
          </p:cNvPr>
          <p:cNvCxnSpPr/>
          <p:nvPr/>
        </p:nvCxnSpPr>
        <p:spPr>
          <a:xfrm rot="5400000">
            <a:off x="10243068" y="5540000"/>
            <a:ext cx="1189447" cy="531208"/>
          </a:xfrm>
          <a:prstGeom prst="bentConnector3">
            <a:avLst>
              <a:gd name="adj1" fmla="val 96126"/>
            </a:avLst>
          </a:prstGeom>
          <a:ln w="38100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A5AABED-E861-C835-1F46-6DDF7E50E09F}"/>
              </a:ext>
            </a:extLst>
          </p:cNvPr>
          <p:cNvSpPr/>
          <p:nvPr/>
        </p:nvSpPr>
        <p:spPr>
          <a:xfrm>
            <a:off x="11216735" y="4156742"/>
            <a:ext cx="335297" cy="335297"/>
          </a:xfrm>
          <a:prstGeom prst="ellipse">
            <a:avLst/>
          </a:prstGeom>
          <a:solidFill>
            <a:schemeClr val="bg1"/>
          </a:solidFill>
          <a:ln w="63500">
            <a:noFill/>
          </a:ln>
          <a:effectLst>
            <a:outerShdw blurRad="152400" dist="381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>
                <a:solidFill>
                  <a:srgbClr val="5C8868"/>
                </a:solidFill>
              </a:rPr>
              <a:t>Y</a:t>
            </a:r>
            <a:endParaRPr lang="en-US" sz="1200" dirty="0">
              <a:solidFill>
                <a:srgbClr val="5C8868"/>
              </a:solidFill>
            </a:endParaRPr>
          </a:p>
        </p:txBody>
      </p:sp>
      <p:cxnSp>
        <p:nvCxnSpPr>
          <p:cNvPr id="59" name="Elbow Connector 227">
            <a:extLst>
              <a:ext uri="{FF2B5EF4-FFF2-40B4-BE49-F238E27FC236}">
                <a16:creationId xmlns:a16="http://schemas.microsoft.com/office/drawing/2014/main" id="{082E7563-54A1-6C50-E119-B1EA86244652}"/>
              </a:ext>
            </a:extLst>
          </p:cNvPr>
          <p:cNvCxnSpPr>
            <a:cxnSpLocks/>
          </p:cNvCxnSpPr>
          <p:nvPr/>
        </p:nvCxnSpPr>
        <p:spPr>
          <a:xfrm rot="10800000" flipV="1">
            <a:off x="7587817" y="3616122"/>
            <a:ext cx="3029502" cy="2018084"/>
          </a:xfrm>
          <a:prstGeom prst="bentConnector3">
            <a:avLst>
              <a:gd name="adj1" fmla="val 20696"/>
            </a:avLst>
          </a:prstGeom>
          <a:ln w="38100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C7E981FE-27FC-30A3-60A9-9ECC817BB6D4}"/>
              </a:ext>
            </a:extLst>
          </p:cNvPr>
          <p:cNvSpPr/>
          <p:nvPr/>
        </p:nvSpPr>
        <p:spPr>
          <a:xfrm>
            <a:off x="7761459" y="3486377"/>
            <a:ext cx="335297" cy="335297"/>
          </a:xfrm>
          <a:prstGeom prst="ellipse">
            <a:avLst/>
          </a:prstGeom>
          <a:solidFill>
            <a:schemeClr val="bg1"/>
          </a:solidFill>
          <a:ln w="63500">
            <a:noFill/>
          </a:ln>
          <a:effectLst>
            <a:outerShdw blurRad="152400" dist="381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>
                <a:solidFill>
                  <a:srgbClr val="5C8868"/>
                </a:solidFill>
              </a:rPr>
              <a:t>T</a:t>
            </a:r>
            <a:endParaRPr lang="en-US" sz="1200" dirty="0">
              <a:solidFill>
                <a:srgbClr val="5C8868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DD43300-BD0A-DB8A-E1B4-6A30F0237753}"/>
              </a:ext>
            </a:extLst>
          </p:cNvPr>
          <p:cNvSpPr/>
          <p:nvPr/>
        </p:nvSpPr>
        <p:spPr>
          <a:xfrm>
            <a:off x="10144920" y="3478261"/>
            <a:ext cx="335297" cy="335297"/>
          </a:xfrm>
          <a:prstGeom prst="ellipse">
            <a:avLst/>
          </a:prstGeom>
          <a:solidFill>
            <a:schemeClr val="bg1"/>
          </a:solidFill>
          <a:ln w="63500">
            <a:noFill/>
          </a:ln>
          <a:effectLst>
            <a:outerShdw blurRad="152400" dist="381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>
                <a:solidFill>
                  <a:srgbClr val="5C8868"/>
                </a:solidFill>
              </a:rPr>
              <a:t>T</a:t>
            </a:r>
            <a:endParaRPr lang="en-US" sz="1200" dirty="0">
              <a:solidFill>
                <a:srgbClr val="5C8868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547EF21-EC94-8754-73BC-DB9BF9DC78BF}"/>
              </a:ext>
            </a:extLst>
          </p:cNvPr>
          <p:cNvSpPr/>
          <p:nvPr/>
        </p:nvSpPr>
        <p:spPr>
          <a:xfrm>
            <a:off x="3014370" y="5944777"/>
            <a:ext cx="1630275" cy="650419"/>
          </a:xfrm>
          <a:prstGeom prst="rect">
            <a:avLst/>
          </a:prstGeom>
          <a:solidFill>
            <a:srgbClr val="C76B7A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/>
              <a:t>Emel akan dihantar kepada Urusetia Institusi</a:t>
            </a:r>
            <a:endParaRPr lang="en-US" sz="1400" b="1" dirty="0"/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D9672FA4-D75A-78AD-21F2-EBF7732EA7FE}"/>
              </a:ext>
            </a:extLst>
          </p:cNvPr>
          <p:cNvCxnSpPr>
            <a:cxnSpLocks/>
            <a:endCxn id="62" idx="0"/>
          </p:cNvCxnSpPr>
          <p:nvPr/>
        </p:nvCxnSpPr>
        <p:spPr>
          <a:xfrm>
            <a:off x="3821061" y="5640462"/>
            <a:ext cx="8447" cy="304315"/>
          </a:xfrm>
          <a:prstGeom prst="straightConnector1">
            <a:avLst/>
          </a:prstGeom>
          <a:ln w="38100">
            <a:solidFill>
              <a:srgbClr val="DBD6D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l 63">
            <a:extLst>
              <a:ext uri="{FF2B5EF4-FFF2-40B4-BE49-F238E27FC236}">
                <a16:creationId xmlns:a16="http://schemas.microsoft.com/office/drawing/2014/main" id="{C6ECB563-BF23-A68E-856A-F9FD24D25AA2}"/>
              </a:ext>
            </a:extLst>
          </p:cNvPr>
          <p:cNvSpPr/>
          <p:nvPr/>
        </p:nvSpPr>
        <p:spPr>
          <a:xfrm>
            <a:off x="3051352" y="1455938"/>
            <a:ext cx="331040" cy="336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/>
              <a:t>1</a:t>
            </a:r>
            <a:endParaRPr lang="en-MY" dirty="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411CAA4-C2D1-C356-0675-AD9DE61F4361}"/>
              </a:ext>
            </a:extLst>
          </p:cNvPr>
          <p:cNvSpPr/>
          <p:nvPr/>
        </p:nvSpPr>
        <p:spPr>
          <a:xfrm>
            <a:off x="5267986" y="1440038"/>
            <a:ext cx="331040" cy="336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/>
              <a:t>2</a:t>
            </a:r>
            <a:endParaRPr lang="en-MY" dirty="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2255E1B-CF99-BA99-3E17-9259B8522ABB}"/>
              </a:ext>
            </a:extLst>
          </p:cNvPr>
          <p:cNvSpPr/>
          <p:nvPr/>
        </p:nvSpPr>
        <p:spPr>
          <a:xfrm>
            <a:off x="7792143" y="1426259"/>
            <a:ext cx="331040" cy="336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/>
              <a:t>3</a:t>
            </a:r>
            <a:endParaRPr lang="en-MY" dirty="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FE735FA-2A7D-107C-B75A-B90725CA6352}"/>
              </a:ext>
            </a:extLst>
          </p:cNvPr>
          <p:cNvSpPr/>
          <p:nvPr/>
        </p:nvSpPr>
        <p:spPr>
          <a:xfrm>
            <a:off x="10185294" y="1443591"/>
            <a:ext cx="331040" cy="336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/>
              <a:t>4</a:t>
            </a:r>
            <a:endParaRPr lang="en-MY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6FFE67-0959-F102-75AB-26031410A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3" y="-9837"/>
            <a:ext cx="2972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1960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235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489" y="801966"/>
            <a:ext cx="11045581" cy="416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809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4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688" y="642600"/>
            <a:ext cx="7688624" cy="55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3761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2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0522530-FA59-60A9-CC6E-65420DBBAF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620" y="1161534"/>
            <a:ext cx="4551680" cy="508389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3E6758D-3E3A-0BDE-33D1-7F09EA4F9D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5237" y="480060"/>
            <a:ext cx="3948113" cy="5604224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52E67E1F-452A-4D87-A3B2-17D4206B8641}"/>
              </a:ext>
            </a:extLst>
          </p:cNvPr>
          <p:cNvSpPr/>
          <p:nvPr/>
        </p:nvSpPr>
        <p:spPr>
          <a:xfrm>
            <a:off x="6096000" y="2771775"/>
            <a:ext cx="1042225" cy="65722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95E859-090D-E658-FC0C-1DBA704DB9F8}"/>
              </a:ext>
            </a:extLst>
          </p:cNvPr>
          <p:cNvSpPr/>
          <p:nvPr/>
        </p:nvSpPr>
        <p:spPr>
          <a:xfrm>
            <a:off x="7900737" y="1034716"/>
            <a:ext cx="3457074" cy="8903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BA5CDD-F02B-6D1E-5310-65599DFCB468}"/>
              </a:ext>
            </a:extLst>
          </p:cNvPr>
          <p:cNvSpPr/>
          <p:nvPr/>
        </p:nvSpPr>
        <p:spPr>
          <a:xfrm>
            <a:off x="9561095" y="5205663"/>
            <a:ext cx="1734286" cy="6176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88E38D-499B-1D81-B0CA-A3EFA2A75B46}"/>
              </a:ext>
            </a:extLst>
          </p:cNvPr>
          <p:cNvSpPr txBox="1"/>
          <p:nvPr/>
        </p:nvSpPr>
        <p:spPr>
          <a:xfrm>
            <a:off x="778563" y="460424"/>
            <a:ext cx="273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MY" b="1" u="sng" dirty="0"/>
              <a:t>Proses </a:t>
            </a:r>
            <a:r>
              <a:rPr lang="en-MY" b="1" u="sng" dirty="0" err="1"/>
              <a:t>Muat</a:t>
            </a:r>
            <a:r>
              <a:rPr lang="en-MY" b="1" u="sng" dirty="0"/>
              <a:t> naik </a:t>
            </a:r>
            <a:r>
              <a:rPr lang="en-MY" b="1" u="sng" dirty="0" err="1"/>
              <a:t>lampiran</a:t>
            </a:r>
            <a:endParaRPr lang="en-MY" b="1" u="sng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701623-4921-AD0B-D477-C86043475A43}"/>
              </a:ext>
            </a:extLst>
          </p:cNvPr>
          <p:cNvSpPr txBox="1"/>
          <p:nvPr/>
        </p:nvSpPr>
        <p:spPr>
          <a:xfrm>
            <a:off x="778563" y="807977"/>
            <a:ext cx="58657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MY" sz="1100" b="1" dirty="0">
                <a:solidFill>
                  <a:srgbClr val="FF0000"/>
                </a:solidFill>
              </a:rPr>
              <a:t>Nota :  </a:t>
            </a:r>
            <a:r>
              <a:rPr lang="en-MY" sz="1100" dirty="0" err="1">
                <a:solidFill>
                  <a:srgbClr val="FF0000"/>
                </a:solidFill>
              </a:rPr>
              <a:t>Semua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dirty="0" err="1">
                <a:solidFill>
                  <a:srgbClr val="FF0000"/>
                </a:solidFill>
              </a:rPr>
              <a:t>bahan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dirty="0" err="1">
                <a:solidFill>
                  <a:srgbClr val="FF0000"/>
                </a:solidFill>
              </a:rPr>
              <a:t>bukti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dirty="0" err="1">
                <a:solidFill>
                  <a:srgbClr val="FF0000"/>
                </a:solidFill>
              </a:rPr>
              <a:t>atau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dirty="0" err="1">
                <a:solidFill>
                  <a:srgbClr val="FF0000"/>
                </a:solidFill>
              </a:rPr>
              <a:t>lampiran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b="1" dirty="0">
                <a:solidFill>
                  <a:srgbClr val="FF0000"/>
                </a:solidFill>
              </a:rPr>
              <a:t>WAJIB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dirty="0" err="1">
                <a:solidFill>
                  <a:srgbClr val="FF0000"/>
                </a:solidFill>
              </a:rPr>
              <a:t>diletakan</a:t>
            </a:r>
            <a:r>
              <a:rPr lang="en-MY" sz="1100" dirty="0">
                <a:solidFill>
                  <a:srgbClr val="FF0000"/>
                </a:solidFill>
              </a:rPr>
              <a:t> di </a:t>
            </a:r>
            <a:r>
              <a:rPr lang="en-MY" sz="1100" dirty="0" err="1">
                <a:solidFill>
                  <a:srgbClr val="FF0000"/>
                </a:solidFill>
              </a:rPr>
              <a:t>dalam</a:t>
            </a:r>
            <a:r>
              <a:rPr lang="en-MY" sz="1100" dirty="0">
                <a:solidFill>
                  <a:srgbClr val="FF0000"/>
                </a:solidFill>
              </a:rPr>
              <a:t> google drive email </a:t>
            </a:r>
            <a:r>
              <a:rPr lang="en-MY" sz="1100" dirty="0" err="1">
                <a:solidFill>
                  <a:srgbClr val="FF0000"/>
                </a:solidFill>
              </a:rPr>
              <a:t>persendirian</a:t>
            </a:r>
            <a:endParaRPr lang="en-MY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00151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2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C889A0-8547-E300-D500-0027BC7EC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2516" y="802372"/>
            <a:ext cx="5225956" cy="3636010"/>
          </a:xfrm>
          <a:prstGeom prst="rect">
            <a:avLst/>
          </a:prstGeom>
        </p:spPr>
      </p:pic>
      <p:sp>
        <p:nvSpPr>
          <p:cNvPr id="8" name="Arrow: Bent-Up 7">
            <a:extLst>
              <a:ext uri="{FF2B5EF4-FFF2-40B4-BE49-F238E27FC236}">
                <a16:creationId xmlns:a16="http://schemas.microsoft.com/office/drawing/2014/main" id="{B8E52B6F-E293-2AE1-63DD-F62247DF1FB5}"/>
              </a:ext>
            </a:extLst>
          </p:cNvPr>
          <p:cNvSpPr/>
          <p:nvPr/>
        </p:nvSpPr>
        <p:spPr>
          <a:xfrm rot="10800000">
            <a:off x="3328735" y="1224714"/>
            <a:ext cx="1756611" cy="906379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solidFill>
                <a:srgbClr val="FF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632D4AC-D4F1-E7A9-64A6-B7FD3744AC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710" r="48227" b="6749"/>
          <a:stretch/>
        </p:blipFill>
        <p:spPr>
          <a:xfrm>
            <a:off x="598742" y="2131093"/>
            <a:ext cx="5609554" cy="3708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82993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B41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129" y="569032"/>
            <a:ext cx="10728000" cy="5585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6886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A6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587" y="642600"/>
            <a:ext cx="10942826" cy="55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77894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D3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253" y="642600"/>
            <a:ext cx="9017494" cy="55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45727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75F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775" b="-1"/>
          <a:stretch/>
        </p:blipFill>
        <p:spPr>
          <a:xfrm>
            <a:off x="648588" y="685800"/>
            <a:ext cx="10894824" cy="55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93195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75F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161" y="589633"/>
            <a:ext cx="8707852" cy="27527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433" y="3342402"/>
            <a:ext cx="9370575" cy="303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75823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6A2C6B-71EB-90F6-8FFF-C9F241C45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87" y="3190875"/>
            <a:ext cx="8048625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516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44325" y="886638"/>
            <a:ext cx="7644627" cy="275108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6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PEMOHON</a:t>
            </a:r>
          </a:p>
        </p:txBody>
      </p:sp>
    </p:spTree>
    <p:extLst>
      <p:ext uri="{BB962C8B-B14F-4D97-AF65-F5344CB8AC3E}">
        <p14:creationId xmlns:p14="http://schemas.microsoft.com/office/powerpoint/2010/main" val="336189587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A3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AF4D79-9EEA-0EC0-7637-38EFFC912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895351"/>
            <a:ext cx="11067288" cy="470727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D639A6B-1F8B-9173-F04D-02E1E138F9BB}"/>
              </a:ext>
            </a:extLst>
          </p:cNvPr>
          <p:cNvSpPr/>
          <p:nvPr/>
        </p:nvSpPr>
        <p:spPr>
          <a:xfrm>
            <a:off x="3540533" y="3909762"/>
            <a:ext cx="3533775" cy="20955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90019092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235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641E72-1988-2255-8A06-EDDED4632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025" y="723665"/>
            <a:ext cx="10991732" cy="541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18142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9FF99BD-075F-4761-A995-6FC574BD25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7B21A54-9BA3-4EA9-B460-5A829ADD9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FA8F714-B9D8-488A-8CCA-E9948FF91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70607" y="1123527"/>
            <a:ext cx="954061" cy="2020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891" y="641734"/>
            <a:ext cx="8673046" cy="55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3176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946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189" y="995173"/>
            <a:ext cx="10440000" cy="4205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74635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F4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741" y="642600"/>
            <a:ext cx="10834849" cy="55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68870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2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0522530-FA59-60A9-CC6E-65420DBBAF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620" y="1161534"/>
            <a:ext cx="4551680" cy="508389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3E6758D-3E3A-0BDE-33D1-7F09EA4F9D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5237" y="480060"/>
            <a:ext cx="3948113" cy="5604224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52E67E1F-452A-4D87-A3B2-17D4206B8641}"/>
              </a:ext>
            </a:extLst>
          </p:cNvPr>
          <p:cNvSpPr/>
          <p:nvPr/>
        </p:nvSpPr>
        <p:spPr>
          <a:xfrm>
            <a:off x="6096000" y="2771775"/>
            <a:ext cx="1042225" cy="65722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95E859-090D-E658-FC0C-1DBA704DB9F8}"/>
              </a:ext>
            </a:extLst>
          </p:cNvPr>
          <p:cNvSpPr/>
          <p:nvPr/>
        </p:nvSpPr>
        <p:spPr>
          <a:xfrm>
            <a:off x="7900737" y="1034716"/>
            <a:ext cx="3457074" cy="8903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BA5CDD-F02B-6D1E-5310-65599DFCB468}"/>
              </a:ext>
            </a:extLst>
          </p:cNvPr>
          <p:cNvSpPr/>
          <p:nvPr/>
        </p:nvSpPr>
        <p:spPr>
          <a:xfrm>
            <a:off x="9561095" y="5205663"/>
            <a:ext cx="1734286" cy="6176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88E38D-499B-1D81-B0CA-A3EFA2A75B46}"/>
              </a:ext>
            </a:extLst>
          </p:cNvPr>
          <p:cNvSpPr txBox="1"/>
          <p:nvPr/>
        </p:nvSpPr>
        <p:spPr>
          <a:xfrm>
            <a:off x="778563" y="460424"/>
            <a:ext cx="273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MY" b="1" u="sng" dirty="0"/>
              <a:t>Proses </a:t>
            </a:r>
            <a:r>
              <a:rPr lang="en-MY" b="1" u="sng" dirty="0" err="1"/>
              <a:t>Muat</a:t>
            </a:r>
            <a:r>
              <a:rPr lang="en-MY" b="1" u="sng" dirty="0"/>
              <a:t> naik </a:t>
            </a:r>
            <a:r>
              <a:rPr lang="en-MY" b="1" u="sng" dirty="0" err="1"/>
              <a:t>lampiran</a:t>
            </a:r>
            <a:endParaRPr lang="en-MY" b="1" u="sng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701623-4921-AD0B-D477-C86043475A43}"/>
              </a:ext>
            </a:extLst>
          </p:cNvPr>
          <p:cNvSpPr txBox="1"/>
          <p:nvPr/>
        </p:nvSpPr>
        <p:spPr>
          <a:xfrm>
            <a:off x="778563" y="807977"/>
            <a:ext cx="58657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MY" sz="1100" b="1" dirty="0">
                <a:solidFill>
                  <a:srgbClr val="FF0000"/>
                </a:solidFill>
              </a:rPr>
              <a:t>Nota :  </a:t>
            </a:r>
            <a:r>
              <a:rPr lang="en-MY" sz="1100" dirty="0" err="1">
                <a:solidFill>
                  <a:srgbClr val="FF0000"/>
                </a:solidFill>
              </a:rPr>
              <a:t>Semua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dirty="0" err="1">
                <a:solidFill>
                  <a:srgbClr val="FF0000"/>
                </a:solidFill>
              </a:rPr>
              <a:t>bahan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dirty="0" err="1">
                <a:solidFill>
                  <a:srgbClr val="FF0000"/>
                </a:solidFill>
              </a:rPr>
              <a:t>bukti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dirty="0" err="1">
                <a:solidFill>
                  <a:srgbClr val="FF0000"/>
                </a:solidFill>
              </a:rPr>
              <a:t>atau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dirty="0" err="1">
                <a:solidFill>
                  <a:srgbClr val="FF0000"/>
                </a:solidFill>
              </a:rPr>
              <a:t>lampiran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b="1" dirty="0">
                <a:solidFill>
                  <a:srgbClr val="FF0000"/>
                </a:solidFill>
              </a:rPr>
              <a:t>WAJIB</a:t>
            </a:r>
            <a:r>
              <a:rPr lang="en-MY" sz="1100" dirty="0">
                <a:solidFill>
                  <a:srgbClr val="FF0000"/>
                </a:solidFill>
              </a:rPr>
              <a:t> </a:t>
            </a:r>
            <a:r>
              <a:rPr lang="en-MY" sz="1100" dirty="0" err="1">
                <a:solidFill>
                  <a:srgbClr val="FF0000"/>
                </a:solidFill>
              </a:rPr>
              <a:t>diletakan</a:t>
            </a:r>
            <a:r>
              <a:rPr lang="en-MY" sz="1100" dirty="0">
                <a:solidFill>
                  <a:srgbClr val="FF0000"/>
                </a:solidFill>
              </a:rPr>
              <a:t> di </a:t>
            </a:r>
            <a:r>
              <a:rPr lang="en-MY" sz="1100" dirty="0" err="1">
                <a:solidFill>
                  <a:srgbClr val="FF0000"/>
                </a:solidFill>
              </a:rPr>
              <a:t>dalam</a:t>
            </a:r>
            <a:r>
              <a:rPr lang="en-MY" sz="1100" dirty="0">
                <a:solidFill>
                  <a:srgbClr val="FF0000"/>
                </a:solidFill>
              </a:rPr>
              <a:t> google drive email </a:t>
            </a:r>
            <a:r>
              <a:rPr lang="en-MY" sz="1100" dirty="0" err="1">
                <a:solidFill>
                  <a:srgbClr val="FF0000"/>
                </a:solidFill>
              </a:rPr>
              <a:t>persendirian</a:t>
            </a:r>
            <a:endParaRPr lang="en-MY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47913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2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C889A0-8547-E300-D500-0027BC7EC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2516" y="802372"/>
            <a:ext cx="5225956" cy="3636010"/>
          </a:xfrm>
          <a:prstGeom prst="rect">
            <a:avLst/>
          </a:prstGeom>
        </p:spPr>
      </p:pic>
      <p:sp>
        <p:nvSpPr>
          <p:cNvPr id="8" name="Arrow: Bent-Up 7">
            <a:extLst>
              <a:ext uri="{FF2B5EF4-FFF2-40B4-BE49-F238E27FC236}">
                <a16:creationId xmlns:a16="http://schemas.microsoft.com/office/drawing/2014/main" id="{B8E52B6F-E293-2AE1-63DD-F62247DF1FB5}"/>
              </a:ext>
            </a:extLst>
          </p:cNvPr>
          <p:cNvSpPr/>
          <p:nvPr/>
        </p:nvSpPr>
        <p:spPr>
          <a:xfrm rot="10800000">
            <a:off x="3328735" y="1224714"/>
            <a:ext cx="1756611" cy="906379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solidFill>
                <a:srgbClr val="FF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84851F-66E9-1824-0252-8E05488F0D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710" r="48227" b="6749"/>
          <a:stretch/>
        </p:blipFill>
        <p:spPr>
          <a:xfrm>
            <a:off x="598742" y="2131093"/>
            <a:ext cx="5609554" cy="3708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61588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33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731" y="642600"/>
            <a:ext cx="10774538" cy="55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63811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043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520" y="642600"/>
            <a:ext cx="10810959" cy="55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69465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452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138" y="642600"/>
            <a:ext cx="10809724" cy="55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895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C4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547877"/>
            <a:ext cx="10905066" cy="3762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63450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83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912" y="642600"/>
            <a:ext cx="10693196" cy="55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44661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83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518" y="600837"/>
            <a:ext cx="8438163" cy="26652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409" y="3266088"/>
            <a:ext cx="10454922" cy="3001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27767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274803" y="1102737"/>
            <a:ext cx="7644627" cy="275108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Aft>
                <a:spcPts val="600"/>
              </a:spcAft>
            </a:pPr>
            <a:r>
              <a:rPr lang="en-US" sz="6000" b="1" dirty="0"/>
              <a:t>URUSETIA INSTITUSI</a:t>
            </a:r>
            <a:endParaRPr lang="en-US" sz="60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7360415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83F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0DC072-3C1C-E7DE-5FE1-2F2110FEB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81" y="609600"/>
            <a:ext cx="11109494" cy="530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44864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83F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94E113-5A17-A7B3-CD0E-56FAA3C48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229" y="434080"/>
            <a:ext cx="11781541" cy="598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59645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83F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8D9BBA-F0A1-C9EE-1C43-304DA59DB9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919" y="1209675"/>
            <a:ext cx="10977231" cy="4570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72564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83F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67471B-B72F-13CA-5A15-504524A80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5" y="1344749"/>
            <a:ext cx="9972675" cy="416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45398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04782" y="959775"/>
            <a:ext cx="7644627" cy="275108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Aft>
                <a:spcPts val="600"/>
              </a:spcAft>
            </a:pPr>
            <a:r>
              <a:rPr lang="en-US" sz="6000" b="1" dirty="0"/>
              <a:t>KETUA INSTITUSI</a:t>
            </a:r>
            <a:endParaRPr lang="en-US" sz="60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7680616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83F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1345B2-C215-9F2C-7614-5201AC786C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012" y="690113"/>
            <a:ext cx="11237976" cy="547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31917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08472" y="959775"/>
            <a:ext cx="7644627" cy="275108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Aft>
                <a:spcPts val="600"/>
              </a:spcAft>
            </a:pPr>
            <a:r>
              <a:rPr lang="en-US" sz="6000" b="1" dirty="0"/>
              <a:t>URUSETIA JPT</a:t>
            </a:r>
            <a:endParaRPr lang="en-US" sz="60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93151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93C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934466"/>
            <a:ext cx="10905066" cy="49890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9586D71-9C65-8232-0285-5704BC875E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3420" y="934466"/>
            <a:ext cx="3619814" cy="28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34627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83F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37DAD2-BD65-A77C-6BCE-DA24FEE324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880" y="517164"/>
            <a:ext cx="10646019" cy="582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48490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39E0238D-E295-49BE-9BFE-E9189D69E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85E9A4A-0183-4A3C-B68E-A229278915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6095999" cy="6858000"/>
          </a:xfrm>
          <a:prstGeom prst="rect">
            <a:avLst/>
          </a:prstGeom>
          <a:solidFill>
            <a:schemeClr val="bg2">
              <a:lumMod val="9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13A48C6C-3CC4-4EE5-A773-EC1EB7F59C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ln>
            <a:noFill/>
          </a:ln>
          <a:effectLst>
            <a:outerShdw blurRad="596900" dist="330200" dir="8820000" sx="87000" sy="87000" algn="t" rotWithShape="0">
              <a:srgbClr val="000000">
                <a:alpha val="2666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B7D9D0-7CFD-7901-235A-C85BE34C9CAC}"/>
              </a:ext>
            </a:extLst>
          </p:cNvPr>
          <p:cNvSpPr txBox="1"/>
          <p:nvPr/>
        </p:nvSpPr>
        <p:spPr>
          <a:xfrm>
            <a:off x="6991260" y="1614396"/>
            <a:ext cx="4593797" cy="3426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9600" b="1" dirty="0">
                <a:latin typeface="+mj-lt"/>
                <a:ea typeface="+mj-ea"/>
                <a:cs typeface="+mj-cs"/>
              </a:rPr>
              <a:t>Q &amp; A </a:t>
            </a:r>
          </a:p>
        </p:txBody>
      </p:sp>
      <p:pic>
        <p:nvPicPr>
          <p:cNvPr id="8" name="Picture 7" descr="Question mark against red wall">
            <a:extLst>
              <a:ext uri="{FF2B5EF4-FFF2-40B4-BE49-F238E27FC236}">
                <a16:creationId xmlns:a16="http://schemas.microsoft.com/office/drawing/2014/main" id="{98E3CD3F-ED85-2160-E1FC-255CA91779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222" r="1" b="1"/>
          <a:stretch/>
        </p:blipFill>
        <p:spPr>
          <a:xfrm>
            <a:off x="20" y="-1"/>
            <a:ext cx="6095978" cy="6857999"/>
          </a:xfrm>
          <a:prstGeom prst="rect">
            <a:avLst/>
          </a:prstGeom>
        </p:spPr>
      </p:pic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1F9EB61A-CFD3-3398-6448-72CE004E3C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1696413"/>
          </a:xfrm>
          <a:prstGeom prst="rect">
            <a:avLst/>
          </a:prstGeom>
          <a:ln>
            <a:noFill/>
          </a:ln>
          <a:effectLst>
            <a:outerShdw blurRad="304800" dist="139700" dir="5460000" sx="90000" sy="90000" algn="t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72D866-BF59-04FE-A152-F80A3754ECE8}"/>
              </a:ext>
            </a:extLst>
          </p:cNvPr>
          <p:cNvSpPr txBox="1"/>
          <p:nvPr/>
        </p:nvSpPr>
        <p:spPr>
          <a:xfrm>
            <a:off x="7159702" y="2978607"/>
            <a:ext cx="4593797" cy="3426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E-</a:t>
            </a:r>
            <a:r>
              <a:rPr lang="en-US" sz="36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mel</a:t>
            </a:r>
            <a:r>
              <a:rPr lang="en-US" sz="3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akri@mohe.gov.my</a:t>
            </a:r>
            <a:endParaRPr lang="en-US" sz="3600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02972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3247696"/>
            <a:ext cx="11334750" cy="34900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6" y="120246"/>
            <a:ext cx="11334750" cy="298259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A8F40E0-41CB-BAAA-5F52-6AB17EF4B4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4662" y="160350"/>
            <a:ext cx="3619814" cy="2819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9625EC-8CFE-3955-88F1-5FC8AD7755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4662" y="3247696"/>
            <a:ext cx="3619814" cy="28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822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592" y="2991398"/>
            <a:ext cx="10905066" cy="595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375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212</Words>
  <Application>Microsoft Office PowerPoint</Application>
  <PresentationFormat>Widescreen</PresentationFormat>
  <Paragraphs>53</Paragraphs>
  <Slides>71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6" baseType="lpstr">
      <vt:lpstr>Arial</vt:lpstr>
      <vt:lpstr>Bahnschrift Light</vt:lpstr>
      <vt:lpstr>Calibri</vt:lpstr>
      <vt:lpstr>Calibri Light</vt:lpstr>
      <vt:lpstr>Office Theme</vt:lpstr>
      <vt:lpstr>TAKLIMAT SISTEM SPAKA (PERMOHONAN AKRI)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UPM</dc:creator>
  <cp:lastModifiedBy>Noor Ain Binti Abdul Wahab</cp:lastModifiedBy>
  <cp:revision>112</cp:revision>
  <dcterms:created xsi:type="dcterms:W3CDTF">2022-12-12T03:47:38Z</dcterms:created>
  <dcterms:modified xsi:type="dcterms:W3CDTF">2024-06-12T04:09:17Z</dcterms:modified>
</cp:coreProperties>
</file>