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7" r:id="rId2"/>
    <p:sldId id="576" r:id="rId3"/>
    <p:sldId id="608" r:id="rId4"/>
    <p:sldId id="458" r:id="rId5"/>
    <p:sldId id="417" r:id="rId6"/>
    <p:sldId id="418" r:id="rId7"/>
    <p:sldId id="609" r:id="rId8"/>
    <p:sldId id="457" r:id="rId9"/>
    <p:sldId id="452" r:id="rId10"/>
    <p:sldId id="456" r:id="rId11"/>
    <p:sldId id="612" r:id="rId12"/>
    <p:sldId id="556"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2" d="100"/>
          <a:sy n="62" d="100"/>
        </p:scale>
        <p:origin x="42" y="10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MY"/>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B6984CB-891E-4B37-829B-76ED75E9C576}" type="datetimeFigureOut">
              <a:rPr lang="en-MY" smtClean="0"/>
              <a:t>10/6/2024</a:t>
            </a:fld>
            <a:endParaRPr lang="en-MY"/>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MY"/>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MY"/>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C8823F7-C6AF-4784-BB8A-71F54C5D0B3F}" type="slidenum">
              <a:rPr lang="en-MY" smtClean="0"/>
              <a:t>‹#›</a:t>
            </a:fld>
            <a:endParaRPr lang="en-MY"/>
          </a:p>
        </p:txBody>
      </p:sp>
    </p:spTree>
    <p:extLst>
      <p:ext uri="{BB962C8B-B14F-4D97-AF65-F5344CB8AC3E}">
        <p14:creationId xmlns:p14="http://schemas.microsoft.com/office/powerpoint/2010/main" val="830332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7"/>
        <p:cNvGrpSpPr/>
        <p:nvPr/>
      </p:nvGrpSpPr>
      <p:grpSpPr>
        <a:xfrm>
          <a:off x="0" y="0"/>
          <a:ext cx="0" cy="0"/>
          <a:chOff x="0" y="0"/>
          <a:chExt cx="0" cy="0"/>
        </a:xfrm>
      </p:grpSpPr>
      <p:sp>
        <p:nvSpPr>
          <p:cNvPr id="328" name="Google Shape;328;p10:notes"/>
          <p:cNvSpPr txBox="1">
            <a:spLocks noGrp="1"/>
          </p:cNvSpPr>
          <p:nvPr>
            <p:ph type="body" idx="1"/>
          </p:nvPr>
        </p:nvSpPr>
        <p:spPr>
          <a:xfrm>
            <a:off x="681038" y="4721225"/>
            <a:ext cx="5445125" cy="4471988"/>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9" name="Google Shape;329;p10:notes"/>
          <p:cNvSpPr>
            <a:spLocks noGrp="1" noRot="1" noChangeAspect="1"/>
          </p:cNvSpPr>
          <p:nvPr>
            <p:ph type="sldImg" idx="2"/>
          </p:nvPr>
        </p:nvSpPr>
        <p:spPr>
          <a:xfrm>
            <a:off x="92075" y="746125"/>
            <a:ext cx="6623050" cy="37258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649363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Content Placeholder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Slide Number Placeholder 5"/>
          <p:cNvSpPr>
            <a:spLocks noGrp="1"/>
          </p:cNvSpPr>
          <p:nvPr>
            <p:ph type="sldNum" sz="quarter" idx="12"/>
          </p:nvPr>
        </p:nvSpPr>
        <p:spPr>
          <a:xfrm>
            <a:off x="11565080" y="6406861"/>
            <a:ext cx="467591" cy="365125"/>
          </a:xfrm>
          <a:prstGeom prst="rect">
            <a:avLst/>
          </a:prstGeom>
        </p:spPr>
        <p:txBody>
          <a:bodyPr/>
          <a:lstStyle>
            <a:lvl1pPr>
              <a:defRPr sz="1200">
                <a:latin typeface="OCR A Extended" panose="02010509020102010303" pitchFamily="50"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882F592E-BA4B-4218-8A8C-683F616A8CF2}" type="slidenum">
              <a:rPr kumimoji="0" lang="en-MY" sz="1200" b="0" i="0" u="none" strike="noStrike" kern="1200" cap="none" spc="0" normalizeH="0" baseline="0" noProof="0" smtClean="0">
                <a:ln>
                  <a:noFill/>
                </a:ln>
                <a:solidFill>
                  <a:prstClr val="black"/>
                </a:solidFill>
                <a:effectLst/>
                <a:uLnTx/>
                <a:uFillTx/>
                <a:latin typeface="OCR A Extended" panose="02010509020102010303" pitchFamily="50"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MY" sz="1200" b="0" i="0" u="none" strike="noStrike" kern="1200" cap="none" spc="0" normalizeH="0" baseline="0" noProof="0" dirty="0">
              <a:ln>
                <a:noFill/>
              </a:ln>
              <a:solidFill>
                <a:prstClr val="black"/>
              </a:solidFill>
              <a:effectLst/>
              <a:uLnTx/>
              <a:uFillTx/>
              <a:latin typeface="OCR A Extended" panose="02010509020102010303" pitchFamily="50" charset="0"/>
              <a:ea typeface="+mn-ea"/>
              <a:cs typeface="+mn-cs"/>
            </a:endParaRPr>
          </a:p>
        </p:txBody>
      </p:sp>
    </p:spTree>
    <p:extLst>
      <p:ext uri="{BB962C8B-B14F-4D97-AF65-F5344CB8AC3E}">
        <p14:creationId xmlns:p14="http://schemas.microsoft.com/office/powerpoint/2010/main" val="15522737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MY"/>
          </a:p>
        </p:txBody>
      </p:sp>
      <p:sp>
        <p:nvSpPr>
          <p:cNvPr id="3" name="Vertical Text Placeholder 2"/>
          <p:cNvSpPr>
            <a:spLocks noGrp="1"/>
          </p:cNvSpPr>
          <p:nvPr>
            <p:ph type="body" orient="vert" idx="1"/>
          </p:nvPr>
        </p:nvSpPr>
        <p:spPr>
          <a:xfrm>
            <a:off x="838200" y="1825625"/>
            <a:ext cx="10515600" cy="4351338"/>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7" name="Slide Number Placeholder 5"/>
          <p:cNvSpPr>
            <a:spLocks noGrp="1"/>
          </p:cNvSpPr>
          <p:nvPr>
            <p:ph type="sldNum" sz="quarter" idx="12"/>
          </p:nvPr>
        </p:nvSpPr>
        <p:spPr>
          <a:xfrm>
            <a:off x="11561618" y="6429087"/>
            <a:ext cx="554181"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82F592E-BA4B-4218-8A8C-683F616A8CF2}" type="slidenum">
              <a:rPr kumimoji="0" lang="en-MY" sz="1200" b="0" i="0" u="none" strike="noStrike" kern="1200" cap="none" spc="0" normalizeH="0" baseline="0" noProof="0" smtClean="0">
                <a:ln>
                  <a:noFill/>
                </a:ln>
                <a:solidFill>
                  <a:prstClr val="black"/>
                </a:solidFill>
                <a:effectLst/>
                <a:uLnTx/>
                <a:uFillTx/>
                <a:latin typeface="OCR A Extended" panose="02010509020102010303" pitchFamily="50"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MY" sz="1200" b="0" i="0" u="none" strike="noStrike" kern="1200" cap="none" spc="0" normalizeH="0" baseline="0" noProof="0" dirty="0">
              <a:ln>
                <a:noFill/>
              </a:ln>
              <a:solidFill>
                <a:prstClr val="black"/>
              </a:solidFill>
              <a:effectLst/>
              <a:uLnTx/>
              <a:uFillTx/>
              <a:latin typeface="OCR A Extended" panose="02010509020102010303" pitchFamily="50" charset="0"/>
              <a:ea typeface="+mn-ea"/>
              <a:cs typeface="+mn-cs"/>
            </a:endParaRPr>
          </a:p>
        </p:txBody>
      </p:sp>
    </p:spTree>
    <p:extLst>
      <p:ext uri="{BB962C8B-B14F-4D97-AF65-F5344CB8AC3E}">
        <p14:creationId xmlns:p14="http://schemas.microsoft.com/office/powerpoint/2010/main" val="6315317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en-MY"/>
          </a:p>
        </p:txBody>
      </p:sp>
      <p:sp>
        <p:nvSpPr>
          <p:cNvPr id="3" name="Vertical Text Placeholder 2"/>
          <p:cNvSpPr>
            <a:spLocks noGrp="1"/>
          </p:cNvSpPr>
          <p:nvPr>
            <p:ph type="body" orient="vert" idx="1"/>
          </p:nvPr>
        </p:nvSpPr>
        <p:spPr>
          <a:xfrm>
            <a:off x="838200" y="365125"/>
            <a:ext cx="7734300" cy="5811838"/>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7" name="Slide Number Placeholder 5"/>
          <p:cNvSpPr>
            <a:spLocks noGrp="1"/>
          </p:cNvSpPr>
          <p:nvPr>
            <p:ph type="sldNum" sz="quarter" idx="12"/>
          </p:nvPr>
        </p:nvSpPr>
        <p:spPr>
          <a:xfrm>
            <a:off x="11561618" y="6429087"/>
            <a:ext cx="554181"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82F592E-BA4B-4218-8A8C-683F616A8CF2}" type="slidenum">
              <a:rPr kumimoji="0" lang="en-MY" sz="1200" b="0" i="0" u="none" strike="noStrike" kern="1200" cap="none" spc="0" normalizeH="0" baseline="0" noProof="0" smtClean="0">
                <a:ln>
                  <a:noFill/>
                </a:ln>
                <a:solidFill>
                  <a:prstClr val="black"/>
                </a:solidFill>
                <a:effectLst/>
                <a:uLnTx/>
                <a:uFillTx/>
                <a:latin typeface="OCR A Extended" panose="02010509020102010303" pitchFamily="50"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MY" sz="1200" b="0" i="0" u="none" strike="noStrike" kern="1200" cap="none" spc="0" normalizeH="0" baseline="0" noProof="0" dirty="0">
              <a:ln>
                <a:noFill/>
              </a:ln>
              <a:solidFill>
                <a:prstClr val="black"/>
              </a:solidFill>
              <a:effectLst/>
              <a:uLnTx/>
              <a:uFillTx/>
              <a:latin typeface="OCR A Extended" panose="02010509020102010303" pitchFamily="50" charset="0"/>
              <a:ea typeface="+mn-ea"/>
              <a:cs typeface="+mn-cs"/>
            </a:endParaRPr>
          </a:p>
        </p:txBody>
      </p:sp>
    </p:spTree>
    <p:extLst>
      <p:ext uri="{BB962C8B-B14F-4D97-AF65-F5344CB8AC3E}">
        <p14:creationId xmlns:p14="http://schemas.microsoft.com/office/powerpoint/2010/main" val="23935873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8382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MY" sz="1800" b="0" i="0" u="none" strike="noStrike" kern="1200" cap="none" spc="0" normalizeH="0" baseline="0" noProof="0">
              <a:ln>
                <a:noFill/>
              </a:ln>
              <a:solidFill>
                <a:prstClr val="black"/>
              </a:solidFill>
              <a:effectLst/>
              <a:uLnTx/>
              <a:uFillTx/>
              <a:latin typeface="Calibri"/>
              <a:ea typeface="+mn-ea"/>
              <a:cs typeface="+mn-cs"/>
            </a:endParaRP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MY" sz="1800" b="0" i="0" u="none" strike="noStrike" kern="1200" cap="none" spc="0" normalizeH="0" baseline="0" noProof="0">
              <a:ln>
                <a:noFill/>
              </a:ln>
              <a:solidFill>
                <a:prstClr val="black"/>
              </a:solidFill>
              <a:effectLst/>
              <a:uLnTx/>
              <a:uFillTx/>
              <a:latin typeface="Calibri"/>
              <a:ea typeface="+mn-ea"/>
              <a:cs typeface="+mn-cs"/>
            </a:endParaRP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82F592E-BA4B-4218-8A8C-683F616A8CF2}" type="slidenum">
              <a:rPr kumimoji="0" lang="en-MY" sz="1200" b="0" i="0" u="none" strike="noStrike" kern="1200" cap="none" spc="0" normalizeH="0" baseline="0" noProof="0" smtClean="0">
                <a:ln>
                  <a:noFill/>
                </a:ln>
                <a:solidFill>
                  <a:prstClr val="black"/>
                </a:solidFill>
                <a:effectLst/>
                <a:uLnTx/>
                <a:uFillTx/>
                <a:latin typeface="OCR A Extended" panose="02010509020102010303" pitchFamily="50"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MY" sz="1200" b="0" i="0" u="none" strike="noStrike" kern="1200" cap="none" spc="0" normalizeH="0" baseline="0" noProof="0">
              <a:ln>
                <a:noFill/>
              </a:ln>
              <a:solidFill>
                <a:prstClr val="black"/>
              </a:solidFill>
              <a:effectLst/>
              <a:uLnTx/>
              <a:uFillTx/>
              <a:latin typeface="OCR A Extended" panose="02010509020102010303" pitchFamily="50" charset="0"/>
              <a:ea typeface="+mn-ea"/>
              <a:cs typeface="+mn-cs"/>
            </a:endParaRPr>
          </a:p>
        </p:txBody>
      </p:sp>
      <p:pic>
        <p:nvPicPr>
          <p:cNvPr id="7" name="Content Placeholder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8" name="Slide Number Placeholder 5"/>
          <p:cNvSpPr txBox="1">
            <a:spLocks/>
          </p:cNvSpPr>
          <p:nvPr userDrawn="1"/>
        </p:nvSpPr>
        <p:spPr>
          <a:xfrm>
            <a:off x="11561618" y="6429087"/>
            <a:ext cx="554181" cy="365125"/>
          </a:xfrm>
          <a:prstGeom prst="rect">
            <a:avLst/>
          </a:prstGeom>
        </p:spPr>
        <p:txBody>
          <a:bodyPr/>
          <a:lstStyle>
            <a:defPPr>
              <a:defRPr lang="en-US"/>
            </a:defPPr>
            <a:lvl1pPr marL="0" algn="l" defTabSz="914400" rtl="0" eaLnBrk="1" latinLnBrk="0" hangingPunct="1">
              <a:defRPr sz="1200" kern="1200">
                <a:solidFill>
                  <a:schemeClr val="tx1"/>
                </a:solidFill>
                <a:latin typeface="OCR A Extended" panose="02010509020102010303" pitchFamily="50"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882F592E-BA4B-4218-8A8C-683F616A8CF2}" type="slidenum">
              <a:rPr kumimoji="0" lang="en-MY" sz="1200" b="0" i="0" u="none" strike="noStrike" kern="1200" cap="none" spc="0" normalizeH="0" baseline="0" noProof="0" smtClean="0">
                <a:ln>
                  <a:noFill/>
                </a:ln>
                <a:solidFill>
                  <a:prstClr val="black"/>
                </a:solidFill>
                <a:effectLst/>
                <a:uLnTx/>
                <a:uFillTx/>
                <a:latin typeface="OCR A Extended" panose="02010509020102010303" pitchFamily="50"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MY" sz="1200" b="0" i="0" u="none" strike="noStrike" kern="1200" cap="none" spc="0" normalizeH="0" baseline="0" noProof="0" dirty="0">
              <a:ln>
                <a:noFill/>
              </a:ln>
              <a:solidFill>
                <a:prstClr val="black"/>
              </a:solidFill>
              <a:effectLst/>
              <a:uLnTx/>
              <a:uFillTx/>
              <a:latin typeface="OCR A Extended" panose="02010509020102010303" pitchFamily="50" charset="0"/>
              <a:ea typeface="+mn-ea"/>
              <a:cs typeface="+mn-cs"/>
            </a:endParaRPr>
          </a:p>
        </p:txBody>
      </p:sp>
    </p:spTree>
    <p:extLst>
      <p:ext uri="{BB962C8B-B14F-4D97-AF65-F5344CB8AC3E}">
        <p14:creationId xmlns:p14="http://schemas.microsoft.com/office/powerpoint/2010/main" val="4856714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E753BFA8-3D3E-4C5E-99C1-40D650480A9A}"/>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DD4742F-853D-4D1A-A757-EE27AA313339}"/>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a:extLst>
              <a:ext uri="{FF2B5EF4-FFF2-40B4-BE49-F238E27FC236}">
                <a16:creationId xmlns:a16="http://schemas.microsoft.com/office/drawing/2014/main" id="{B4385918-3395-4772-81EA-F1D97ACAC7DB}"/>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a:extLst>
              <a:ext uri="{FF2B5EF4-FFF2-40B4-BE49-F238E27FC236}">
                <a16:creationId xmlns:a16="http://schemas.microsoft.com/office/drawing/2014/main" id="{843C19BE-0E64-4D68-95E8-6170F5C780C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033181-4F30-4FE2-B5F6-5B78371527BC}"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2357271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MY"/>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MY" dirty="0"/>
          </a:p>
        </p:txBody>
      </p:sp>
      <p:sp>
        <p:nvSpPr>
          <p:cNvPr id="6" name="Slide Number Placeholder 5"/>
          <p:cNvSpPr>
            <a:spLocks noGrp="1"/>
          </p:cNvSpPr>
          <p:nvPr>
            <p:ph type="sldNum" sz="quarter" idx="12"/>
          </p:nvPr>
        </p:nvSpPr>
        <p:spPr>
          <a:xfrm>
            <a:off x="11561618" y="6429087"/>
            <a:ext cx="554181"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82F592E-BA4B-4218-8A8C-683F616A8CF2}" type="slidenum">
              <a:rPr kumimoji="0" lang="en-MY" sz="1200" b="0" i="0" u="none" strike="noStrike" kern="1200" cap="none" spc="0" normalizeH="0" baseline="0" noProof="0" smtClean="0">
                <a:ln>
                  <a:noFill/>
                </a:ln>
                <a:solidFill>
                  <a:prstClr val="black"/>
                </a:solidFill>
                <a:effectLst/>
                <a:uLnTx/>
                <a:uFillTx/>
                <a:latin typeface="OCR A Extended" panose="02010509020102010303" pitchFamily="50"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MY" sz="1200" b="0" i="0" u="none" strike="noStrike" kern="1200" cap="none" spc="0" normalizeH="0" baseline="0" noProof="0" dirty="0">
              <a:ln>
                <a:noFill/>
              </a:ln>
              <a:solidFill>
                <a:prstClr val="black"/>
              </a:solidFill>
              <a:effectLst/>
              <a:uLnTx/>
              <a:uFillTx/>
              <a:latin typeface="OCR A Extended" panose="02010509020102010303" pitchFamily="50" charset="0"/>
              <a:ea typeface="+mn-ea"/>
              <a:cs typeface="+mn-cs"/>
            </a:endParaRPr>
          </a:p>
        </p:txBody>
      </p:sp>
    </p:spTree>
    <p:extLst>
      <p:ext uri="{BB962C8B-B14F-4D97-AF65-F5344CB8AC3E}">
        <p14:creationId xmlns:p14="http://schemas.microsoft.com/office/powerpoint/2010/main" val="20287088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en-MY"/>
          </a:p>
        </p:txBody>
      </p:sp>
      <p:sp>
        <p:nvSpPr>
          <p:cNvPr id="3" name="Text Placeholder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Slide Number Placeholder 5"/>
          <p:cNvSpPr>
            <a:spLocks noGrp="1"/>
          </p:cNvSpPr>
          <p:nvPr>
            <p:ph type="sldNum" sz="quarter" idx="12"/>
          </p:nvPr>
        </p:nvSpPr>
        <p:spPr>
          <a:xfrm>
            <a:off x="11561618" y="6429087"/>
            <a:ext cx="554181"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82F592E-BA4B-4218-8A8C-683F616A8CF2}" type="slidenum">
              <a:rPr kumimoji="0" lang="en-MY" sz="1200" b="0" i="0" u="none" strike="noStrike" kern="1200" cap="none" spc="0" normalizeH="0" baseline="0" noProof="0" smtClean="0">
                <a:ln>
                  <a:noFill/>
                </a:ln>
                <a:solidFill>
                  <a:prstClr val="black"/>
                </a:solidFill>
                <a:effectLst/>
                <a:uLnTx/>
                <a:uFillTx/>
                <a:latin typeface="OCR A Extended" panose="02010509020102010303" pitchFamily="50"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MY" sz="1200" b="0" i="0" u="none" strike="noStrike" kern="1200" cap="none" spc="0" normalizeH="0" baseline="0" noProof="0" dirty="0">
              <a:ln>
                <a:noFill/>
              </a:ln>
              <a:solidFill>
                <a:prstClr val="black"/>
              </a:solidFill>
              <a:effectLst/>
              <a:uLnTx/>
              <a:uFillTx/>
              <a:latin typeface="OCR A Extended" panose="02010509020102010303" pitchFamily="50" charset="0"/>
              <a:ea typeface="+mn-ea"/>
              <a:cs typeface="+mn-cs"/>
            </a:endParaRPr>
          </a:p>
        </p:txBody>
      </p:sp>
    </p:spTree>
    <p:extLst>
      <p:ext uri="{BB962C8B-B14F-4D97-AF65-F5344CB8AC3E}">
        <p14:creationId xmlns:p14="http://schemas.microsoft.com/office/powerpoint/2010/main" val="37748467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MY"/>
          </a:p>
        </p:txBody>
      </p:sp>
      <p:sp>
        <p:nvSpPr>
          <p:cNvPr id="3" name="Content Placeholder 2"/>
          <p:cNvSpPr>
            <a:spLocks noGrp="1"/>
          </p:cNvSpPr>
          <p:nvPr>
            <p:ph sz="half" idx="1"/>
          </p:nvPr>
        </p:nvSpPr>
        <p:spPr>
          <a:xfrm>
            <a:off x="838200" y="1825625"/>
            <a:ext cx="5181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Content Placeholder 3"/>
          <p:cNvSpPr>
            <a:spLocks noGrp="1"/>
          </p:cNvSpPr>
          <p:nvPr>
            <p:ph sz="half" idx="2"/>
          </p:nvPr>
        </p:nvSpPr>
        <p:spPr>
          <a:xfrm>
            <a:off x="6172200" y="1825625"/>
            <a:ext cx="5181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8" name="Slide Number Placeholder 5"/>
          <p:cNvSpPr>
            <a:spLocks noGrp="1"/>
          </p:cNvSpPr>
          <p:nvPr>
            <p:ph type="sldNum" sz="quarter" idx="12"/>
          </p:nvPr>
        </p:nvSpPr>
        <p:spPr>
          <a:xfrm>
            <a:off x="11561618" y="6429087"/>
            <a:ext cx="554181"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82F592E-BA4B-4218-8A8C-683F616A8CF2}" type="slidenum">
              <a:rPr kumimoji="0" lang="en-MY" sz="1200" b="0" i="0" u="none" strike="noStrike" kern="1200" cap="none" spc="0" normalizeH="0" baseline="0" noProof="0" smtClean="0">
                <a:ln>
                  <a:noFill/>
                </a:ln>
                <a:solidFill>
                  <a:prstClr val="black"/>
                </a:solidFill>
                <a:effectLst/>
                <a:uLnTx/>
                <a:uFillTx/>
                <a:latin typeface="OCR A Extended" panose="02010509020102010303" pitchFamily="50"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MY" sz="1200" b="0" i="0" u="none" strike="noStrike" kern="1200" cap="none" spc="0" normalizeH="0" baseline="0" noProof="0" dirty="0">
              <a:ln>
                <a:noFill/>
              </a:ln>
              <a:solidFill>
                <a:prstClr val="black"/>
              </a:solidFill>
              <a:effectLst/>
              <a:uLnTx/>
              <a:uFillTx/>
              <a:latin typeface="OCR A Extended" panose="02010509020102010303" pitchFamily="50" charset="0"/>
              <a:ea typeface="+mn-ea"/>
              <a:cs typeface="+mn-cs"/>
            </a:endParaRPr>
          </a:p>
        </p:txBody>
      </p:sp>
    </p:spTree>
    <p:extLst>
      <p:ext uri="{BB962C8B-B14F-4D97-AF65-F5344CB8AC3E}">
        <p14:creationId xmlns:p14="http://schemas.microsoft.com/office/powerpoint/2010/main" val="38123988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a:prstGeom prst="rect">
            <a:avLst/>
          </a:prstGeom>
        </p:spPr>
        <p:txBody>
          <a:bodyPr/>
          <a:lstStyle/>
          <a:p>
            <a:r>
              <a:rPr lang="en-US"/>
              <a:t>Click to edit Master title style</a:t>
            </a:r>
            <a:endParaRPr lang="en-MY"/>
          </a:p>
        </p:txBody>
      </p:sp>
      <p:sp>
        <p:nvSpPr>
          <p:cNvPr id="3" name="Text Placeholder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5" name="Text Placeholder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10" name="Slide Number Placeholder 5"/>
          <p:cNvSpPr>
            <a:spLocks noGrp="1"/>
          </p:cNvSpPr>
          <p:nvPr>
            <p:ph type="sldNum" sz="quarter" idx="12"/>
          </p:nvPr>
        </p:nvSpPr>
        <p:spPr>
          <a:xfrm>
            <a:off x="11561618" y="6429087"/>
            <a:ext cx="554181"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82F592E-BA4B-4218-8A8C-683F616A8CF2}" type="slidenum">
              <a:rPr kumimoji="0" lang="en-MY" sz="1200" b="0" i="0" u="none" strike="noStrike" kern="1200" cap="none" spc="0" normalizeH="0" baseline="0" noProof="0" smtClean="0">
                <a:ln>
                  <a:noFill/>
                </a:ln>
                <a:solidFill>
                  <a:prstClr val="black"/>
                </a:solidFill>
                <a:effectLst/>
                <a:uLnTx/>
                <a:uFillTx/>
                <a:latin typeface="OCR A Extended" panose="02010509020102010303" pitchFamily="50"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MY" sz="1200" b="0" i="0" u="none" strike="noStrike" kern="1200" cap="none" spc="0" normalizeH="0" baseline="0" noProof="0" dirty="0">
              <a:ln>
                <a:noFill/>
              </a:ln>
              <a:solidFill>
                <a:prstClr val="black"/>
              </a:solidFill>
              <a:effectLst/>
              <a:uLnTx/>
              <a:uFillTx/>
              <a:latin typeface="OCR A Extended" panose="02010509020102010303" pitchFamily="50" charset="0"/>
              <a:ea typeface="+mn-ea"/>
              <a:cs typeface="+mn-cs"/>
            </a:endParaRPr>
          </a:p>
        </p:txBody>
      </p:sp>
    </p:spTree>
    <p:extLst>
      <p:ext uri="{BB962C8B-B14F-4D97-AF65-F5344CB8AC3E}">
        <p14:creationId xmlns:p14="http://schemas.microsoft.com/office/powerpoint/2010/main" val="6236383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MY"/>
          </a:p>
        </p:txBody>
      </p:sp>
      <p:sp>
        <p:nvSpPr>
          <p:cNvPr id="6" name="Slide Number Placeholder 5"/>
          <p:cNvSpPr>
            <a:spLocks noGrp="1"/>
          </p:cNvSpPr>
          <p:nvPr>
            <p:ph type="sldNum" sz="quarter" idx="12"/>
          </p:nvPr>
        </p:nvSpPr>
        <p:spPr>
          <a:xfrm>
            <a:off x="11561618" y="6429087"/>
            <a:ext cx="554181"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82F592E-BA4B-4218-8A8C-683F616A8CF2}" type="slidenum">
              <a:rPr kumimoji="0" lang="en-MY" sz="1200" b="0" i="0" u="none" strike="noStrike" kern="1200" cap="none" spc="0" normalizeH="0" baseline="0" noProof="0" smtClean="0">
                <a:ln>
                  <a:noFill/>
                </a:ln>
                <a:solidFill>
                  <a:prstClr val="black"/>
                </a:solidFill>
                <a:effectLst/>
                <a:uLnTx/>
                <a:uFillTx/>
                <a:latin typeface="OCR A Extended" panose="02010509020102010303" pitchFamily="50"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MY" sz="1200" b="0" i="0" u="none" strike="noStrike" kern="1200" cap="none" spc="0" normalizeH="0" baseline="0" noProof="0" dirty="0">
              <a:ln>
                <a:noFill/>
              </a:ln>
              <a:solidFill>
                <a:prstClr val="black"/>
              </a:solidFill>
              <a:effectLst/>
              <a:uLnTx/>
              <a:uFillTx/>
              <a:latin typeface="OCR A Extended" panose="02010509020102010303" pitchFamily="50" charset="0"/>
              <a:ea typeface="+mn-ea"/>
              <a:cs typeface="+mn-cs"/>
            </a:endParaRPr>
          </a:p>
        </p:txBody>
      </p:sp>
    </p:spTree>
    <p:extLst>
      <p:ext uri="{BB962C8B-B14F-4D97-AF65-F5344CB8AC3E}">
        <p14:creationId xmlns:p14="http://schemas.microsoft.com/office/powerpoint/2010/main" val="130157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a:xfrm>
            <a:off x="11561618" y="6429087"/>
            <a:ext cx="554181"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82F592E-BA4B-4218-8A8C-683F616A8CF2}" type="slidenum">
              <a:rPr kumimoji="0" lang="en-MY" sz="1200" b="0" i="0" u="none" strike="noStrike" kern="1200" cap="none" spc="0" normalizeH="0" baseline="0" noProof="0" smtClean="0">
                <a:ln>
                  <a:noFill/>
                </a:ln>
                <a:solidFill>
                  <a:prstClr val="black"/>
                </a:solidFill>
                <a:effectLst/>
                <a:uLnTx/>
                <a:uFillTx/>
                <a:latin typeface="OCR A Extended" panose="02010509020102010303" pitchFamily="50"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MY" sz="1200" b="0" i="0" u="none" strike="noStrike" kern="1200" cap="none" spc="0" normalizeH="0" baseline="0" noProof="0" dirty="0">
              <a:ln>
                <a:noFill/>
              </a:ln>
              <a:solidFill>
                <a:prstClr val="black"/>
              </a:solidFill>
              <a:effectLst/>
              <a:uLnTx/>
              <a:uFillTx/>
              <a:latin typeface="OCR A Extended" panose="02010509020102010303" pitchFamily="50" charset="0"/>
              <a:ea typeface="+mn-ea"/>
              <a:cs typeface="+mn-cs"/>
            </a:endParaRPr>
          </a:p>
        </p:txBody>
      </p:sp>
    </p:spTree>
    <p:extLst>
      <p:ext uri="{BB962C8B-B14F-4D97-AF65-F5344CB8AC3E}">
        <p14:creationId xmlns:p14="http://schemas.microsoft.com/office/powerpoint/2010/main" val="10815818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MY"/>
          </a:p>
        </p:txBody>
      </p:sp>
      <p:sp>
        <p:nvSpPr>
          <p:cNvPr id="3" name="Content Placeholder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Slide Number Placeholder 5"/>
          <p:cNvSpPr>
            <a:spLocks noGrp="1"/>
          </p:cNvSpPr>
          <p:nvPr>
            <p:ph type="sldNum" sz="quarter" idx="12"/>
          </p:nvPr>
        </p:nvSpPr>
        <p:spPr>
          <a:xfrm>
            <a:off x="11561618" y="6429087"/>
            <a:ext cx="554181"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82F592E-BA4B-4218-8A8C-683F616A8CF2}" type="slidenum">
              <a:rPr kumimoji="0" lang="en-MY" sz="1200" b="0" i="0" u="none" strike="noStrike" kern="1200" cap="none" spc="0" normalizeH="0" baseline="0" noProof="0" smtClean="0">
                <a:ln>
                  <a:noFill/>
                </a:ln>
                <a:solidFill>
                  <a:prstClr val="black"/>
                </a:solidFill>
                <a:effectLst/>
                <a:uLnTx/>
                <a:uFillTx/>
                <a:latin typeface="OCR A Extended" panose="02010509020102010303" pitchFamily="50"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MY" sz="1200" b="0" i="0" u="none" strike="noStrike" kern="1200" cap="none" spc="0" normalizeH="0" baseline="0" noProof="0" dirty="0">
              <a:ln>
                <a:noFill/>
              </a:ln>
              <a:solidFill>
                <a:prstClr val="black"/>
              </a:solidFill>
              <a:effectLst/>
              <a:uLnTx/>
              <a:uFillTx/>
              <a:latin typeface="OCR A Extended" panose="02010509020102010303" pitchFamily="50" charset="0"/>
              <a:ea typeface="+mn-ea"/>
              <a:cs typeface="+mn-cs"/>
            </a:endParaRPr>
          </a:p>
        </p:txBody>
      </p:sp>
    </p:spTree>
    <p:extLst>
      <p:ext uri="{BB962C8B-B14F-4D97-AF65-F5344CB8AC3E}">
        <p14:creationId xmlns:p14="http://schemas.microsoft.com/office/powerpoint/2010/main" val="31453130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MY"/>
          </a:p>
        </p:txBody>
      </p:sp>
      <p:sp>
        <p:nvSpPr>
          <p:cNvPr id="3" name="Picture Placeholder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MY"/>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Slide Number Placeholder 5"/>
          <p:cNvSpPr>
            <a:spLocks noGrp="1"/>
          </p:cNvSpPr>
          <p:nvPr>
            <p:ph type="sldNum" sz="quarter" idx="12"/>
          </p:nvPr>
        </p:nvSpPr>
        <p:spPr>
          <a:xfrm>
            <a:off x="11561618" y="6429087"/>
            <a:ext cx="554181"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82F592E-BA4B-4218-8A8C-683F616A8CF2}" type="slidenum">
              <a:rPr kumimoji="0" lang="en-MY" sz="1200" b="0" i="0" u="none" strike="noStrike" kern="1200" cap="none" spc="0" normalizeH="0" baseline="0" noProof="0" smtClean="0">
                <a:ln>
                  <a:noFill/>
                </a:ln>
                <a:solidFill>
                  <a:prstClr val="black"/>
                </a:solidFill>
                <a:effectLst/>
                <a:uLnTx/>
                <a:uFillTx/>
                <a:latin typeface="OCR A Extended" panose="02010509020102010303" pitchFamily="50"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MY" sz="1200" b="0" i="0" u="none" strike="noStrike" kern="1200" cap="none" spc="0" normalizeH="0" baseline="0" noProof="0" dirty="0">
              <a:ln>
                <a:noFill/>
              </a:ln>
              <a:solidFill>
                <a:prstClr val="black"/>
              </a:solidFill>
              <a:effectLst/>
              <a:uLnTx/>
              <a:uFillTx/>
              <a:latin typeface="OCR A Extended" panose="02010509020102010303" pitchFamily="50" charset="0"/>
              <a:ea typeface="+mn-ea"/>
              <a:cs typeface="+mn-cs"/>
            </a:endParaRPr>
          </a:p>
        </p:txBody>
      </p:sp>
    </p:spTree>
    <p:extLst>
      <p:ext uri="{BB962C8B-B14F-4D97-AF65-F5344CB8AC3E}">
        <p14:creationId xmlns:p14="http://schemas.microsoft.com/office/powerpoint/2010/main" val="26585054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 name="Picture 4" descr="Background pattern&#10;&#10;Description automatically generated">
            <a:extLst>
              <a:ext uri="{FF2B5EF4-FFF2-40B4-BE49-F238E27FC236}">
                <a16:creationId xmlns:a16="http://schemas.microsoft.com/office/drawing/2014/main" id="{B3F4BE5C-048C-4735-9598-266EDAD13859}"/>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Slide Number Placeholder 5"/>
          <p:cNvSpPr>
            <a:spLocks noGrp="1"/>
          </p:cNvSpPr>
          <p:nvPr>
            <p:ph type="sldNum" sz="quarter" idx="4"/>
          </p:nvPr>
        </p:nvSpPr>
        <p:spPr>
          <a:xfrm>
            <a:off x="11565080" y="6406861"/>
            <a:ext cx="467591" cy="365125"/>
          </a:xfrm>
          <a:prstGeom prst="rect">
            <a:avLst/>
          </a:prstGeom>
        </p:spPr>
        <p:txBody>
          <a:bodyPr/>
          <a:lstStyle>
            <a:lvl1pPr>
              <a:defRPr sz="1200">
                <a:latin typeface="OCR A Extended" panose="02010509020102010303" pitchFamily="50"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882F592E-BA4B-4218-8A8C-683F616A8CF2}" type="slidenum">
              <a:rPr kumimoji="0" lang="en-MY" sz="1200" b="0" i="0" u="none" strike="noStrike" kern="1200" cap="none" spc="0" normalizeH="0" baseline="0" noProof="0" smtClean="0">
                <a:ln>
                  <a:noFill/>
                </a:ln>
                <a:solidFill>
                  <a:prstClr val="black"/>
                </a:solidFill>
                <a:effectLst/>
                <a:uLnTx/>
                <a:uFillTx/>
                <a:latin typeface="OCR A Extended" panose="02010509020102010303" pitchFamily="50"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MY" sz="1200" b="0" i="0" u="none" strike="noStrike" kern="1200" cap="none" spc="0" normalizeH="0" baseline="0" noProof="0" dirty="0">
              <a:ln>
                <a:noFill/>
              </a:ln>
              <a:solidFill>
                <a:prstClr val="black"/>
              </a:solidFill>
              <a:effectLst/>
              <a:uLnTx/>
              <a:uFillTx/>
              <a:latin typeface="OCR A Extended" panose="02010509020102010303" pitchFamily="50" charset="0"/>
              <a:ea typeface="+mn-ea"/>
              <a:cs typeface="+mn-cs"/>
            </a:endParaRPr>
          </a:p>
        </p:txBody>
      </p:sp>
      <p:sp>
        <p:nvSpPr>
          <p:cNvPr id="2" name="Rectangle 1">
            <a:extLst>
              <a:ext uri="{FF2B5EF4-FFF2-40B4-BE49-F238E27FC236}">
                <a16:creationId xmlns:a16="http://schemas.microsoft.com/office/drawing/2014/main" id="{F6C759CE-8218-91B1-1902-7B5E22DFFF41}"/>
              </a:ext>
            </a:extLst>
          </p:cNvPr>
          <p:cNvSpPr/>
          <p:nvPr userDrawn="1"/>
        </p:nvSpPr>
        <p:spPr>
          <a:xfrm>
            <a:off x="194705" y="0"/>
            <a:ext cx="1051182" cy="421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MY" sz="1800" b="0" i="0" u="none" strike="noStrike" kern="1200" cap="none" spc="0" normalizeH="0" baseline="0" noProof="0">
              <a:ln>
                <a:noFill/>
              </a:ln>
              <a:solidFill>
                <a:prstClr val="white"/>
              </a:solidFill>
              <a:effectLst/>
              <a:uLnTx/>
              <a:uFillTx/>
              <a:latin typeface="Calibri"/>
              <a:ea typeface="+mn-ea"/>
              <a:cs typeface="+mn-cs"/>
            </a:endParaRPr>
          </a:p>
        </p:txBody>
      </p:sp>
      <p:pic>
        <p:nvPicPr>
          <p:cNvPr id="3" name="Picture 2">
            <a:extLst>
              <a:ext uri="{FF2B5EF4-FFF2-40B4-BE49-F238E27FC236}">
                <a16:creationId xmlns:a16="http://schemas.microsoft.com/office/drawing/2014/main" id="{1E4419B3-B168-4457-37D4-F2EFCA4ED5DD}"/>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401154" y="0"/>
            <a:ext cx="844733" cy="421241"/>
          </a:xfrm>
          <a:prstGeom prst="rect">
            <a:avLst/>
          </a:prstGeom>
        </p:spPr>
      </p:pic>
    </p:spTree>
    <p:extLst>
      <p:ext uri="{BB962C8B-B14F-4D97-AF65-F5344CB8AC3E}">
        <p14:creationId xmlns:p14="http://schemas.microsoft.com/office/powerpoint/2010/main" val="173826460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7.xml"/><Relationship Id="rId5" Type="http://schemas.openxmlformats.org/officeDocument/2006/relationships/image" Target="../media/image12.jpeg"/><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3">
            <a:extLst>
              <a:ext uri="{FF2B5EF4-FFF2-40B4-BE49-F238E27FC236}">
                <a16:creationId xmlns:a16="http://schemas.microsoft.com/office/drawing/2014/main" id="{DAD51DBE-AB74-4D82-8927-263F209EB9FA}"/>
              </a:ext>
            </a:extLst>
          </p:cNvPr>
          <p:cNvSpPr txBox="1">
            <a:spLocks/>
          </p:cNvSpPr>
          <p:nvPr/>
        </p:nvSpPr>
        <p:spPr>
          <a:xfrm>
            <a:off x="11678834" y="6453198"/>
            <a:ext cx="388069" cy="365125"/>
          </a:xfrm>
          <a:prstGeom prst="rect">
            <a:avLst/>
          </a:prstGeom>
        </p:spPr>
        <p:txBody>
          <a:bodyPr/>
          <a:lstStyle>
            <a:defPPr>
              <a:defRPr lang="en-US"/>
            </a:defPPr>
            <a:lvl1pPr marL="0" algn="l" defTabSz="914400" rtl="0" eaLnBrk="1" latinLnBrk="0" hangingPunct="1">
              <a:defRPr sz="1200" kern="1200">
                <a:solidFill>
                  <a:schemeClr val="tx1"/>
                </a:solidFill>
                <a:latin typeface="OCR A Extended" panose="02010509020102010303" pitchFamily="50"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MY" sz="1200" b="0" i="0" u="none" strike="noStrike" kern="1200" cap="none" spc="0" normalizeH="0" baseline="0" noProof="0" dirty="0">
                <a:ln>
                  <a:noFill/>
                </a:ln>
                <a:solidFill>
                  <a:prstClr val="black"/>
                </a:solidFill>
                <a:effectLst/>
                <a:uLnTx/>
                <a:uFillTx/>
                <a:latin typeface="OCR A Extended" panose="02010509020102010303" pitchFamily="50" charset="0"/>
                <a:ea typeface="+mn-ea"/>
                <a:cs typeface="+mn-cs"/>
              </a:rPr>
              <a:t>1</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MY" sz="1200" b="0" i="0" u="none" strike="noStrike" kern="1200" cap="none" spc="0" normalizeH="0" baseline="0" noProof="0" dirty="0">
              <a:ln>
                <a:noFill/>
              </a:ln>
              <a:solidFill>
                <a:prstClr val="black"/>
              </a:solidFill>
              <a:effectLst/>
              <a:uLnTx/>
              <a:uFillTx/>
              <a:latin typeface="OCR A Extended" panose="02010509020102010303" pitchFamily="50" charset="0"/>
              <a:ea typeface="+mn-ea"/>
              <a:cs typeface="+mn-cs"/>
            </a:endParaRPr>
          </a:p>
        </p:txBody>
      </p:sp>
      <p:sp>
        <p:nvSpPr>
          <p:cNvPr id="3" name="Title 6">
            <a:extLst>
              <a:ext uri="{FF2B5EF4-FFF2-40B4-BE49-F238E27FC236}">
                <a16:creationId xmlns:a16="http://schemas.microsoft.com/office/drawing/2014/main" id="{9285DC22-03EA-A408-269F-7EECA8426924}"/>
              </a:ext>
            </a:extLst>
          </p:cNvPr>
          <p:cNvSpPr txBox="1">
            <a:spLocks/>
          </p:cNvSpPr>
          <p:nvPr/>
        </p:nvSpPr>
        <p:spPr>
          <a:xfrm>
            <a:off x="3425345" y="674688"/>
            <a:ext cx="8578395" cy="3117383"/>
          </a:xfrm>
          <a:prstGeom prst="rect">
            <a:avLst/>
          </a:prstGeom>
          <a:solidFill>
            <a:schemeClr val="accent5">
              <a:lumMod val="50000"/>
            </a:schemeClr>
          </a:solidFill>
        </p:spPr>
        <p:txBody>
          <a:bodyPr rtlCol="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defRPr/>
            </a:pPr>
            <a:r>
              <a:rPr lang="en-MY" sz="2800" b="1" dirty="0">
                <a:solidFill>
                  <a:schemeClr val="bg1"/>
                </a:solidFill>
                <a:latin typeface="Arial" panose="020B0604020202020204" pitchFamily="34" charset="0"/>
                <a:cs typeface="Arial" panose="020B0604020202020204" pitchFamily="34" charset="0"/>
              </a:rPr>
              <a:t>TAKLIMAT </a:t>
            </a:r>
            <a:r>
              <a:rPr lang="da-DK" sz="2800" b="1" dirty="0">
                <a:solidFill>
                  <a:schemeClr val="bg1"/>
                </a:solidFill>
                <a:latin typeface="Arial" panose="020B0604020202020204" pitchFamily="34" charset="0"/>
                <a:cs typeface="Arial" panose="020B0604020202020204" pitchFamily="34" charset="0"/>
              </a:rPr>
              <a:t>ANUGERAH KHAS YB MENTERI PENDIDIKAN TINGGI:</a:t>
            </a:r>
            <a:br>
              <a:rPr lang="da-DK" sz="2800" b="1" dirty="0">
                <a:solidFill>
                  <a:schemeClr val="bg1"/>
                </a:solidFill>
                <a:latin typeface="Arial" panose="020B0604020202020204" pitchFamily="34" charset="0"/>
                <a:cs typeface="Arial" panose="020B0604020202020204" pitchFamily="34" charset="0"/>
              </a:rPr>
            </a:br>
            <a:r>
              <a:rPr lang="da-DK" sz="2800" b="1" dirty="0">
                <a:solidFill>
                  <a:schemeClr val="bg1"/>
                </a:solidFill>
                <a:latin typeface="Arial" panose="020B0604020202020204" pitchFamily="34" charset="0"/>
                <a:cs typeface="Arial" panose="020B0604020202020204" pitchFamily="34" charset="0"/>
              </a:rPr>
              <a:t>REKA BENTUK KURIKULUM DAN PENYAMPAIAN INOVATIF (AKRI) 2024</a:t>
            </a:r>
            <a:br>
              <a:rPr lang="da-DK" sz="2800" b="1" dirty="0">
                <a:solidFill>
                  <a:schemeClr val="bg1"/>
                </a:solidFill>
                <a:latin typeface="Arial" panose="020B0604020202020204" pitchFamily="34" charset="0"/>
                <a:cs typeface="Arial" panose="020B0604020202020204" pitchFamily="34" charset="0"/>
              </a:rPr>
            </a:br>
            <a:br>
              <a:rPr lang="da-DK" sz="2800" b="1" dirty="0">
                <a:solidFill>
                  <a:schemeClr val="bg1"/>
                </a:solidFill>
                <a:latin typeface="Arial" panose="020B0604020202020204" pitchFamily="34" charset="0"/>
                <a:cs typeface="Arial" panose="020B0604020202020204" pitchFamily="34" charset="0"/>
              </a:rPr>
            </a:br>
            <a:r>
              <a:rPr lang="da-DK" sz="2800" b="1" dirty="0">
                <a:solidFill>
                  <a:schemeClr val="bg1"/>
                </a:solidFill>
                <a:latin typeface="Arial" panose="020B0604020202020204" pitchFamily="34" charset="0"/>
                <a:cs typeface="Arial" panose="020B0604020202020204" pitchFamily="34" charset="0"/>
              </a:rPr>
              <a:t>(KATEGORI PEMBELAJARAN IMERSIF)</a:t>
            </a:r>
          </a:p>
        </p:txBody>
      </p:sp>
      <p:pic>
        <p:nvPicPr>
          <p:cNvPr id="5" name="Picture 4" descr="A blue star with red border&#10;&#10;Description automatically generated">
            <a:extLst>
              <a:ext uri="{FF2B5EF4-FFF2-40B4-BE49-F238E27FC236}">
                <a16:creationId xmlns:a16="http://schemas.microsoft.com/office/drawing/2014/main" id="{F256696A-B9D0-1051-8C22-C5748AF37A5F}"/>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0" y="1137069"/>
            <a:ext cx="3087070" cy="2355011"/>
          </a:xfrm>
          <a:prstGeom prst="rect">
            <a:avLst/>
          </a:prstGeom>
        </p:spPr>
      </p:pic>
    </p:spTree>
    <p:extLst>
      <p:ext uri="{BB962C8B-B14F-4D97-AF65-F5344CB8AC3E}">
        <p14:creationId xmlns:p14="http://schemas.microsoft.com/office/powerpoint/2010/main" val="39861605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C76F55E-19C4-4163-A362-D8A50A2AB740}"/>
              </a:ext>
            </a:extLst>
          </p:cNvPr>
          <p:cNvSpPr>
            <a:spLocks noGrp="1"/>
          </p:cNvSpPr>
          <p:nvPr>
            <p:ph type="sldNum" sz="quarter" idx="12"/>
          </p:nvPr>
        </p:nvSpPr>
        <p:spPr/>
        <p:txBody>
          <a:bodyPr/>
          <a:lstStyle/>
          <a:p>
            <a:fld id="{F2FCB8F4-B197-4E7A-B735-EEE554607D8A}" type="slidenum">
              <a:rPr lang="en-MY" smtClean="0"/>
              <a:t>10</a:t>
            </a:fld>
            <a:endParaRPr lang="en-MY"/>
          </a:p>
        </p:txBody>
      </p:sp>
      <p:sp>
        <p:nvSpPr>
          <p:cNvPr id="4" name="Rectangle: Diagonal Corners Snipped 3">
            <a:extLst>
              <a:ext uri="{FF2B5EF4-FFF2-40B4-BE49-F238E27FC236}">
                <a16:creationId xmlns:a16="http://schemas.microsoft.com/office/drawing/2014/main" id="{85F857FD-CBF9-4AC3-AF30-20C491AE7C5E}"/>
              </a:ext>
            </a:extLst>
          </p:cNvPr>
          <p:cNvSpPr/>
          <p:nvPr/>
        </p:nvSpPr>
        <p:spPr>
          <a:xfrm>
            <a:off x="0" y="0"/>
            <a:ext cx="4470400" cy="787400"/>
          </a:xfrm>
          <a:prstGeom prst="snip2DiagRect">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atin typeface="Arial Black" panose="020B0A04020102020204" pitchFamily="34" charset="0"/>
              </a:rPr>
              <a:t>SENARAI SEMAK</a:t>
            </a:r>
          </a:p>
        </p:txBody>
      </p:sp>
      <p:pic>
        <p:nvPicPr>
          <p:cNvPr id="5" name="Picture 4">
            <a:extLst>
              <a:ext uri="{FF2B5EF4-FFF2-40B4-BE49-F238E27FC236}">
                <a16:creationId xmlns:a16="http://schemas.microsoft.com/office/drawing/2014/main" id="{775A0270-C026-402D-8B94-082C7F716F2D}"/>
              </a:ext>
            </a:extLst>
          </p:cNvPr>
          <p:cNvPicPr>
            <a:picLocks noChangeAspect="1"/>
          </p:cNvPicPr>
          <p:nvPr/>
        </p:nvPicPr>
        <p:blipFill>
          <a:blip r:embed="rId2"/>
          <a:stretch>
            <a:fillRect/>
          </a:stretch>
        </p:blipFill>
        <p:spPr>
          <a:xfrm>
            <a:off x="222592" y="1727200"/>
            <a:ext cx="2032000" cy="3265715"/>
          </a:xfrm>
          <a:prstGeom prst="rect">
            <a:avLst/>
          </a:prstGeom>
        </p:spPr>
      </p:pic>
      <p:sp>
        <p:nvSpPr>
          <p:cNvPr id="2" name="Rectangle 1">
            <a:extLst>
              <a:ext uri="{FF2B5EF4-FFF2-40B4-BE49-F238E27FC236}">
                <a16:creationId xmlns:a16="http://schemas.microsoft.com/office/drawing/2014/main" id="{6A358AA8-C95D-42A4-AFEB-0F9CEF93AA32}"/>
              </a:ext>
            </a:extLst>
          </p:cNvPr>
          <p:cNvSpPr/>
          <p:nvPr/>
        </p:nvSpPr>
        <p:spPr>
          <a:xfrm>
            <a:off x="2844800" y="985236"/>
            <a:ext cx="518032" cy="406400"/>
          </a:xfrm>
          <a:prstGeom prst="rect">
            <a:avLst/>
          </a:prstGeom>
          <a:solidFill>
            <a:srgbClr val="FF99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extLst>
              <a:ext uri="{FF2B5EF4-FFF2-40B4-BE49-F238E27FC236}">
                <a16:creationId xmlns:a16="http://schemas.microsoft.com/office/drawing/2014/main" id="{5DCE390D-298A-48C8-B408-94A3A5168F6C}"/>
              </a:ext>
            </a:extLst>
          </p:cNvPr>
          <p:cNvSpPr/>
          <p:nvPr/>
        </p:nvSpPr>
        <p:spPr>
          <a:xfrm>
            <a:off x="2853451" y="1727200"/>
            <a:ext cx="518032" cy="406400"/>
          </a:xfrm>
          <a:prstGeom prst="rect">
            <a:avLst/>
          </a:prstGeom>
          <a:solidFill>
            <a:srgbClr val="FF99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8" name="Rectangle 7">
            <a:extLst>
              <a:ext uri="{FF2B5EF4-FFF2-40B4-BE49-F238E27FC236}">
                <a16:creationId xmlns:a16="http://schemas.microsoft.com/office/drawing/2014/main" id="{5EF9479B-F05C-40B3-85ED-732CDCB1AA2F}"/>
              </a:ext>
            </a:extLst>
          </p:cNvPr>
          <p:cNvSpPr/>
          <p:nvPr/>
        </p:nvSpPr>
        <p:spPr>
          <a:xfrm>
            <a:off x="2853451" y="2486197"/>
            <a:ext cx="518032" cy="406400"/>
          </a:xfrm>
          <a:prstGeom prst="rect">
            <a:avLst/>
          </a:prstGeom>
          <a:solidFill>
            <a:srgbClr val="FF99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B9AF21CA-3814-46C8-B272-D1270C14281F}"/>
              </a:ext>
            </a:extLst>
          </p:cNvPr>
          <p:cNvSpPr/>
          <p:nvPr/>
        </p:nvSpPr>
        <p:spPr>
          <a:xfrm>
            <a:off x="2844800" y="3225800"/>
            <a:ext cx="518032" cy="406400"/>
          </a:xfrm>
          <a:prstGeom prst="rect">
            <a:avLst/>
          </a:prstGeom>
          <a:solidFill>
            <a:srgbClr val="FF99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B445D0B3-A7DB-4FEC-BA8A-5CAA67AC6ED0}"/>
              </a:ext>
            </a:extLst>
          </p:cNvPr>
          <p:cNvSpPr/>
          <p:nvPr/>
        </p:nvSpPr>
        <p:spPr>
          <a:xfrm>
            <a:off x="2866887" y="3916323"/>
            <a:ext cx="518032" cy="406400"/>
          </a:xfrm>
          <a:prstGeom prst="rect">
            <a:avLst/>
          </a:prstGeom>
          <a:solidFill>
            <a:srgbClr val="FF99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72AB4368-CD24-4AEF-B583-22D107161845}"/>
              </a:ext>
            </a:extLst>
          </p:cNvPr>
          <p:cNvSpPr/>
          <p:nvPr/>
        </p:nvSpPr>
        <p:spPr>
          <a:xfrm>
            <a:off x="2882348" y="5359400"/>
            <a:ext cx="518032" cy="406400"/>
          </a:xfrm>
          <a:prstGeom prst="rect">
            <a:avLst/>
          </a:prstGeom>
          <a:solidFill>
            <a:srgbClr val="FF99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Rectangle 13">
            <a:extLst>
              <a:ext uri="{FF2B5EF4-FFF2-40B4-BE49-F238E27FC236}">
                <a16:creationId xmlns:a16="http://schemas.microsoft.com/office/drawing/2014/main" id="{02DCF6A3-516F-462B-A80D-E4A037DC80D0}"/>
              </a:ext>
            </a:extLst>
          </p:cNvPr>
          <p:cNvSpPr/>
          <p:nvPr/>
        </p:nvSpPr>
        <p:spPr>
          <a:xfrm>
            <a:off x="2882348" y="4680893"/>
            <a:ext cx="518032" cy="406400"/>
          </a:xfrm>
          <a:prstGeom prst="rect">
            <a:avLst/>
          </a:prstGeom>
          <a:solidFill>
            <a:srgbClr val="FF99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TextBox 18">
            <a:extLst>
              <a:ext uri="{FF2B5EF4-FFF2-40B4-BE49-F238E27FC236}">
                <a16:creationId xmlns:a16="http://schemas.microsoft.com/office/drawing/2014/main" id="{A94BC8B5-1ABC-4E29-A972-37139979ADD9}"/>
              </a:ext>
            </a:extLst>
          </p:cNvPr>
          <p:cNvSpPr txBox="1"/>
          <p:nvPr/>
        </p:nvSpPr>
        <p:spPr>
          <a:xfrm>
            <a:off x="3899358" y="929284"/>
            <a:ext cx="5975028" cy="420564"/>
          </a:xfrm>
          <a:prstGeom prst="rect">
            <a:avLst/>
          </a:prstGeom>
          <a:noFill/>
        </p:spPr>
        <p:txBody>
          <a:bodyPr wrap="square">
            <a:spAutoFit/>
          </a:bodyPr>
          <a:lstStyle/>
          <a:p>
            <a:r>
              <a:rPr lang="sv-SE" sz="2133" dirty="0">
                <a:latin typeface="Cambria" panose="02040503050406030204" pitchFamily="18" charset="0"/>
                <a:ea typeface="Cambria" panose="02040503050406030204" pitchFamily="18" charset="0"/>
              </a:rPr>
              <a:t>Sinopsis inisiatif dinyatakan.</a:t>
            </a:r>
            <a:endParaRPr lang="en-US" sz="2133" dirty="0">
              <a:latin typeface="Cambria" panose="02040503050406030204" pitchFamily="18" charset="0"/>
              <a:ea typeface="Cambria" panose="02040503050406030204" pitchFamily="18" charset="0"/>
            </a:endParaRPr>
          </a:p>
        </p:txBody>
      </p:sp>
      <p:sp>
        <p:nvSpPr>
          <p:cNvPr id="23" name="TextBox 22">
            <a:extLst>
              <a:ext uri="{FF2B5EF4-FFF2-40B4-BE49-F238E27FC236}">
                <a16:creationId xmlns:a16="http://schemas.microsoft.com/office/drawing/2014/main" id="{F46B5C16-9EF4-42BA-AAD0-D048C83D08DC}"/>
              </a:ext>
            </a:extLst>
          </p:cNvPr>
          <p:cNvSpPr txBox="1"/>
          <p:nvPr/>
        </p:nvSpPr>
        <p:spPr>
          <a:xfrm>
            <a:off x="3898990" y="2437201"/>
            <a:ext cx="7931887" cy="420564"/>
          </a:xfrm>
          <a:prstGeom prst="rect">
            <a:avLst/>
          </a:prstGeom>
          <a:noFill/>
        </p:spPr>
        <p:txBody>
          <a:bodyPr wrap="square">
            <a:spAutoFit/>
          </a:bodyPr>
          <a:lstStyle/>
          <a:p>
            <a:r>
              <a:rPr lang="sv-SE" sz="2133" dirty="0">
                <a:latin typeface="Cambria" panose="02040503050406030204" pitchFamily="18" charset="0"/>
                <a:ea typeface="Cambria" panose="02040503050406030204" pitchFamily="18" charset="0"/>
              </a:rPr>
              <a:t>Pendekatan dijelaskan.</a:t>
            </a:r>
            <a:endParaRPr lang="en-US" sz="2133" dirty="0">
              <a:latin typeface="Cambria" panose="02040503050406030204" pitchFamily="18" charset="0"/>
              <a:ea typeface="Cambria" panose="02040503050406030204" pitchFamily="18" charset="0"/>
            </a:endParaRPr>
          </a:p>
        </p:txBody>
      </p:sp>
      <p:sp>
        <p:nvSpPr>
          <p:cNvPr id="25" name="TextBox 24">
            <a:extLst>
              <a:ext uri="{FF2B5EF4-FFF2-40B4-BE49-F238E27FC236}">
                <a16:creationId xmlns:a16="http://schemas.microsoft.com/office/drawing/2014/main" id="{57218FE0-B29E-43F2-9B42-6BCAEC2A5D81}"/>
              </a:ext>
            </a:extLst>
          </p:cNvPr>
          <p:cNvSpPr txBox="1"/>
          <p:nvPr/>
        </p:nvSpPr>
        <p:spPr>
          <a:xfrm>
            <a:off x="3921077" y="3138988"/>
            <a:ext cx="7830287" cy="420564"/>
          </a:xfrm>
          <a:prstGeom prst="rect">
            <a:avLst/>
          </a:prstGeom>
          <a:noFill/>
        </p:spPr>
        <p:txBody>
          <a:bodyPr wrap="square">
            <a:spAutoFit/>
          </a:bodyPr>
          <a:lstStyle/>
          <a:p>
            <a:r>
              <a:rPr lang="en-US" sz="2133" dirty="0" err="1">
                <a:latin typeface="Cambria" panose="02040503050406030204" pitchFamily="18" charset="0"/>
                <a:ea typeface="Cambria" panose="02040503050406030204" pitchFamily="18" charset="0"/>
              </a:rPr>
              <a:t>Keterlibatan</a:t>
            </a:r>
            <a:r>
              <a:rPr lang="en-US" sz="2133" dirty="0">
                <a:latin typeface="Cambria" panose="02040503050406030204" pitchFamily="18" charset="0"/>
                <a:ea typeface="Cambria" panose="02040503050406030204" pitchFamily="18" charset="0"/>
              </a:rPr>
              <a:t> </a:t>
            </a:r>
            <a:r>
              <a:rPr lang="en-US" sz="2133" dirty="0" err="1">
                <a:latin typeface="Cambria" panose="02040503050406030204" pitchFamily="18" charset="0"/>
                <a:ea typeface="Cambria" panose="02040503050406030204" pitchFamily="18" charset="0"/>
              </a:rPr>
              <a:t>pelajar</a:t>
            </a:r>
            <a:r>
              <a:rPr lang="en-US" sz="2133" dirty="0">
                <a:latin typeface="Cambria" panose="02040503050406030204" pitchFamily="18" charset="0"/>
                <a:ea typeface="Cambria" panose="02040503050406030204" pitchFamily="18" charset="0"/>
              </a:rPr>
              <a:t> </a:t>
            </a:r>
            <a:r>
              <a:rPr lang="en-US" sz="2133" dirty="0" err="1">
                <a:latin typeface="Cambria" panose="02040503050406030204" pitchFamily="18" charset="0"/>
                <a:ea typeface="Cambria" panose="02040503050406030204" pitchFamily="18" charset="0"/>
              </a:rPr>
              <a:t>dijelaskan</a:t>
            </a:r>
            <a:r>
              <a:rPr lang="en-US" sz="2133" dirty="0">
                <a:latin typeface="Cambria" panose="02040503050406030204" pitchFamily="18" charset="0"/>
                <a:ea typeface="Cambria" panose="02040503050406030204" pitchFamily="18" charset="0"/>
              </a:rPr>
              <a:t>.</a:t>
            </a:r>
          </a:p>
        </p:txBody>
      </p:sp>
      <p:sp>
        <p:nvSpPr>
          <p:cNvPr id="27" name="TextBox 26">
            <a:extLst>
              <a:ext uri="{FF2B5EF4-FFF2-40B4-BE49-F238E27FC236}">
                <a16:creationId xmlns:a16="http://schemas.microsoft.com/office/drawing/2014/main" id="{E0EC088D-BA04-469A-8FFE-D2ADF1817CD1}"/>
              </a:ext>
            </a:extLst>
          </p:cNvPr>
          <p:cNvSpPr txBox="1"/>
          <p:nvPr/>
        </p:nvSpPr>
        <p:spPr>
          <a:xfrm>
            <a:off x="3943530" y="3835401"/>
            <a:ext cx="7887345" cy="420564"/>
          </a:xfrm>
          <a:prstGeom prst="rect">
            <a:avLst/>
          </a:prstGeom>
          <a:noFill/>
        </p:spPr>
        <p:txBody>
          <a:bodyPr wrap="square">
            <a:spAutoFit/>
          </a:bodyPr>
          <a:lstStyle/>
          <a:p>
            <a:r>
              <a:rPr lang="en-US" sz="2133" dirty="0" err="1">
                <a:latin typeface="Cambria" panose="02040503050406030204" pitchFamily="18" charset="0"/>
                <a:ea typeface="Cambria" panose="02040503050406030204" pitchFamily="18" charset="0"/>
              </a:rPr>
              <a:t>Pembuktian</a:t>
            </a:r>
            <a:r>
              <a:rPr lang="en-US" sz="2133" dirty="0">
                <a:latin typeface="Cambria" panose="02040503050406030204" pitchFamily="18" charset="0"/>
                <a:ea typeface="Cambria" panose="02040503050406030204" pitchFamily="18" charset="0"/>
              </a:rPr>
              <a:t> </a:t>
            </a:r>
            <a:r>
              <a:rPr lang="en-US" sz="2133" dirty="0" err="1">
                <a:latin typeface="Cambria" panose="02040503050406030204" pitchFamily="18" charset="0"/>
                <a:ea typeface="Cambria" panose="02040503050406030204" pitchFamily="18" charset="0"/>
              </a:rPr>
              <a:t>keterlibatan</a:t>
            </a:r>
            <a:r>
              <a:rPr lang="en-US" sz="2133" dirty="0">
                <a:latin typeface="Cambria" panose="02040503050406030204" pitchFamily="18" charset="0"/>
                <a:ea typeface="Cambria" panose="02040503050406030204" pitchFamily="18" charset="0"/>
              </a:rPr>
              <a:t> </a:t>
            </a:r>
            <a:r>
              <a:rPr lang="en-US" sz="2133" dirty="0" err="1">
                <a:latin typeface="Cambria" panose="02040503050406030204" pitchFamily="18" charset="0"/>
                <a:ea typeface="Cambria" panose="02040503050406030204" pitchFamily="18" charset="0"/>
              </a:rPr>
              <a:t>pelajar</a:t>
            </a:r>
            <a:r>
              <a:rPr lang="en-US" sz="2133" dirty="0">
                <a:latin typeface="Cambria" panose="02040503050406030204" pitchFamily="18" charset="0"/>
                <a:ea typeface="Cambria" panose="02040503050406030204" pitchFamily="18" charset="0"/>
              </a:rPr>
              <a:t> </a:t>
            </a:r>
            <a:r>
              <a:rPr lang="en-US" sz="2133" dirty="0" err="1">
                <a:latin typeface="Cambria" panose="02040503050406030204" pitchFamily="18" charset="0"/>
                <a:ea typeface="Cambria" panose="02040503050406030204" pitchFamily="18" charset="0"/>
              </a:rPr>
              <a:t>disertakan</a:t>
            </a:r>
            <a:r>
              <a:rPr lang="en-US" sz="2133" dirty="0">
                <a:latin typeface="Cambria" panose="02040503050406030204" pitchFamily="18" charset="0"/>
                <a:ea typeface="Cambria" panose="02040503050406030204" pitchFamily="18" charset="0"/>
              </a:rPr>
              <a:t> </a:t>
            </a:r>
            <a:r>
              <a:rPr lang="en-US" sz="2133" dirty="0" err="1">
                <a:latin typeface="Cambria" panose="02040503050406030204" pitchFamily="18" charset="0"/>
                <a:ea typeface="Cambria" panose="02040503050406030204" pitchFamily="18" charset="0"/>
              </a:rPr>
              <a:t>dalam</a:t>
            </a:r>
            <a:r>
              <a:rPr lang="en-US" sz="2133" dirty="0">
                <a:latin typeface="Cambria" panose="02040503050406030204" pitchFamily="18" charset="0"/>
                <a:ea typeface="Cambria" panose="02040503050406030204" pitchFamily="18" charset="0"/>
              </a:rPr>
              <a:t> </a:t>
            </a:r>
            <a:r>
              <a:rPr lang="en-US" sz="2133" dirty="0" err="1">
                <a:latin typeface="Cambria" panose="02040503050406030204" pitchFamily="18" charset="0"/>
                <a:ea typeface="Cambria" panose="02040503050406030204" pitchFamily="18" charset="0"/>
              </a:rPr>
              <a:t>bentuk</a:t>
            </a:r>
            <a:r>
              <a:rPr lang="en-US" sz="2133" dirty="0">
                <a:latin typeface="Cambria" panose="02040503050406030204" pitchFamily="18" charset="0"/>
                <a:ea typeface="Cambria" panose="02040503050406030204" pitchFamily="18" charset="0"/>
              </a:rPr>
              <a:t> </a:t>
            </a:r>
            <a:r>
              <a:rPr lang="en-US" sz="2133" i="1" dirty="0" err="1">
                <a:latin typeface="Cambria" panose="02040503050406030204" pitchFamily="18" charset="0"/>
                <a:ea typeface="Cambria" panose="02040503050406030204" pitchFamily="18" charset="0"/>
              </a:rPr>
              <a:t>ebook</a:t>
            </a:r>
            <a:r>
              <a:rPr lang="en-US" sz="2133" dirty="0">
                <a:latin typeface="Cambria" panose="02040503050406030204" pitchFamily="18" charset="0"/>
                <a:ea typeface="Cambria" panose="02040503050406030204" pitchFamily="18" charset="0"/>
              </a:rPr>
              <a:t>.</a:t>
            </a:r>
          </a:p>
        </p:txBody>
      </p:sp>
      <p:sp>
        <p:nvSpPr>
          <p:cNvPr id="29" name="TextBox 28">
            <a:extLst>
              <a:ext uri="{FF2B5EF4-FFF2-40B4-BE49-F238E27FC236}">
                <a16:creationId xmlns:a16="http://schemas.microsoft.com/office/drawing/2014/main" id="{D353989B-7229-4AAA-93D0-D9FE2202F414}"/>
              </a:ext>
            </a:extLst>
          </p:cNvPr>
          <p:cNvSpPr txBox="1"/>
          <p:nvPr/>
        </p:nvSpPr>
        <p:spPr>
          <a:xfrm>
            <a:off x="3890871" y="4461215"/>
            <a:ext cx="8191411" cy="420564"/>
          </a:xfrm>
          <a:prstGeom prst="rect">
            <a:avLst/>
          </a:prstGeom>
          <a:noFill/>
        </p:spPr>
        <p:txBody>
          <a:bodyPr wrap="square">
            <a:spAutoFit/>
          </a:bodyPr>
          <a:lstStyle/>
          <a:p>
            <a:r>
              <a:rPr lang="en-US" sz="2133" dirty="0" err="1">
                <a:latin typeface="Cambria" panose="02040503050406030204" pitchFamily="18" charset="0"/>
                <a:ea typeface="Cambria" panose="02040503050406030204" pitchFamily="18" charset="0"/>
              </a:rPr>
              <a:t>Impak</a:t>
            </a:r>
            <a:r>
              <a:rPr lang="en-US" sz="2133" dirty="0">
                <a:latin typeface="Cambria" panose="02040503050406030204" pitchFamily="18" charset="0"/>
                <a:ea typeface="Cambria" panose="02040503050406030204" pitchFamily="18" charset="0"/>
              </a:rPr>
              <a:t> </a:t>
            </a:r>
            <a:r>
              <a:rPr lang="en-US" sz="2133" dirty="0" err="1">
                <a:latin typeface="Cambria" panose="02040503050406030204" pitchFamily="18" charset="0"/>
                <a:ea typeface="Cambria" panose="02040503050406030204" pitchFamily="18" charset="0"/>
              </a:rPr>
              <a:t>ke</a:t>
            </a:r>
            <a:r>
              <a:rPr lang="en-US" sz="2133" dirty="0">
                <a:latin typeface="Cambria" panose="02040503050406030204" pitchFamily="18" charset="0"/>
                <a:ea typeface="Cambria" panose="02040503050406030204" pitchFamily="18" charset="0"/>
              </a:rPr>
              <a:t> </a:t>
            </a:r>
            <a:r>
              <a:rPr lang="en-US" sz="2133" dirty="0" err="1">
                <a:latin typeface="Cambria" panose="02040503050406030204" pitchFamily="18" charset="0"/>
                <a:ea typeface="Cambria" panose="02040503050406030204" pitchFamily="18" charset="0"/>
              </a:rPr>
              <a:t>atas</a:t>
            </a:r>
            <a:r>
              <a:rPr lang="en-US" sz="2133" dirty="0">
                <a:latin typeface="Cambria" panose="02040503050406030204" pitchFamily="18" charset="0"/>
                <a:ea typeface="Cambria" panose="02040503050406030204" pitchFamily="18" charset="0"/>
              </a:rPr>
              <a:t> </a:t>
            </a:r>
            <a:r>
              <a:rPr lang="en-US" sz="2133" dirty="0" err="1">
                <a:latin typeface="Cambria" panose="02040503050406030204" pitchFamily="18" charset="0"/>
                <a:ea typeface="Cambria" panose="02040503050406030204" pitchFamily="18" charset="0"/>
              </a:rPr>
              <a:t>pembelajaran</a:t>
            </a:r>
            <a:r>
              <a:rPr lang="en-US" sz="2133" dirty="0">
                <a:latin typeface="Cambria" panose="02040503050406030204" pitchFamily="18" charset="0"/>
                <a:ea typeface="Cambria" panose="02040503050406030204" pitchFamily="18" charset="0"/>
              </a:rPr>
              <a:t> </a:t>
            </a:r>
            <a:r>
              <a:rPr lang="en-US" sz="2133" dirty="0" err="1">
                <a:latin typeface="Cambria" panose="02040503050406030204" pitchFamily="18" charset="0"/>
                <a:ea typeface="Cambria" panose="02040503050406030204" pitchFamily="18" charset="0"/>
              </a:rPr>
              <a:t>pelajar</a:t>
            </a:r>
            <a:r>
              <a:rPr lang="en-US" sz="2133" dirty="0">
                <a:latin typeface="Cambria" panose="02040503050406030204" pitchFamily="18" charset="0"/>
                <a:ea typeface="Cambria" panose="02040503050406030204" pitchFamily="18" charset="0"/>
              </a:rPr>
              <a:t> </a:t>
            </a:r>
            <a:r>
              <a:rPr lang="en-US" sz="2133" dirty="0" err="1">
                <a:latin typeface="Cambria" panose="02040503050406030204" pitchFamily="18" charset="0"/>
                <a:ea typeface="Cambria" panose="02040503050406030204" pitchFamily="18" charset="0"/>
              </a:rPr>
              <a:t>dinyatakan</a:t>
            </a:r>
            <a:r>
              <a:rPr lang="en-US" sz="2133" dirty="0">
                <a:latin typeface="Cambria" panose="02040503050406030204" pitchFamily="18" charset="0"/>
                <a:ea typeface="Cambria" panose="02040503050406030204" pitchFamily="18" charset="0"/>
              </a:rPr>
              <a:t>. </a:t>
            </a:r>
          </a:p>
        </p:txBody>
      </p:sp>
      <p:sp>
        <p:nvSpPr>
          <p:cNvPr id="31" name="TextBox 30">
            <a:extLst>
              <a:ext uri="{FF2B5EF4-FFF2-40B4-BE49-F238E27FC236}">
                <a16:creationId xmlns:a16="http://schemas.microsoft.com/office/drawing/2014/main" id="{30EDBDFE-3707-431C-A63C-7CB5AFCEE8CC}"/>
              </a:ext>
            </a:extLst>
          </p:cNvPr>
          <p:cNvSpPr txBox="1"/>
          <p:nvPr/>
        </p:nvSpPr>
        <p:spPr>
          <a:xfrm>
            <a:off x="3899357" y="5314395"/>
            <a:ext cx="8191043" cy="420564"/>
          </a:xfrm>
          <a:prstGeom prst="rect">
            <a:avLst/>
          </a:prstGeom>
          <a:noFill/>
        </p:spPr>
        <p:txBody>
          <a:bodyPr wrap="square">
            <a:spAutoFit/>
          </a:bodyPr>
          <a:lstStyle/>
          <a:p>
            <a:r>
              <a:rPr lang="fi-FI" sz="2133" dirty="0">
                <a:latin typeface="Cambria" panose="02040503050406030204" pitchFamily="18" charset="0"/>
                <a:ea typeface="Cambria" panose="02040503050406030204" pitchFamily="18" charset="0"/>
              </a:rPr>
              <a:t>Pembuktian impak ke atas pembelajaran pelajar. </a:t>
            </a:r>
            <a:endParaRPr lang="en-US" sz="2133" dirty="0">
              <a:latin typeface="Cambria" panose="02040503050406030204" pitchFamily="18" charset="0"/>
              <a:ea typeface="Cambria" panose="02040503050406030204" pitchFamily="18" charset="0"/>
            </a:endParaRPr>
          </a:p>
        </p:txBody>
      </p:sp>
      <p:sp>
        <p:nvSpPr>
          <p:cNvPr id="45" name="TextBox 44">
            <a:extLst>
              <a:ext uri="{FF2B5EF4-FFF2-40B4-BE49-F238E27FC236}">
                <a16:creationId xmlns:a16="http://schemas.microsoft.com/office/drawing/2014/main" id="{A7090B4A-D32E-471E-85A9-95CCEBD1C988}"/>
              </a:ext>
            </a:extLst>
          </p:cNvPr>
          <p:cNvSpPr txBox="1"/>
          <p:nvPr/>
        </p:nvSpPr>
        <p:spPr>
          <a:xfrm>
            <a:off x="3899358" y="1619916"/>
            <a:ext cx="7807831" cy="420564"/>
          </a:xfrm>
          <a:prstGeom prst="rect">
            <a:avLst/>
          </a:prstGeom>
          <a:noFill/>
        </p:spPr>
        <p:txBody>
          <a:bodyPr wrap="square">
            <a:spAutoFit/>
          </a:bodyPr>
          <a:lstStyle/>
          <a:p>
            <a:r>
              <a:rPr lang="en-US" sz="2133" dirty="0" err="1">
                <a:latin typeface="Cambria" panose="02040503050406030204" pitchFamily="18" charset="0"/>
                <a:ea typeface="Cambria" panose="02040503050406030204" pitchFamily="18" charset="0"/>
              </a:rPr>
              <a:t>Rasional</a:t>
            </a:r>
            <a:r>
              <a:rPr lang="en-US" sz="2133" dirty="0">
                <a:latin typeface="Cambria" panose="02040503050406030204" pitchFamily="18" charset="0"/>
                <a:ea typeface="Cambria" panose="02040503050406030204" pitchFamily="18" charset="0"/>
              </a:rPr>
              <a:t> </a:t>
            </a:r>
            <a:r>
              <a:rPr lang="en-US" sz="2133" dirty="0" err="1">
                <a:latin typeface="Cambria" panose="02040503050406030204" pitchFamily="18" charset="0"/>
                <a:ea typeface="Cambria" panose="02040503050406030204" pitchFamily="18" charset="0"/>
              </a:rPr>
              <a:t>inisiatif</a:t>
            </a:r>
            <a:r>
              <a:rPr lang="en-US" sz="2133" dirty="0">
                <a:latin typeface="Cambria" panose="02040503050406030204" pitchFamily="18" charset="0"/>
                <a:ea typeface="Cambria" panose="02040503050406030204" pitchFamily="18" charset="0"/>
              </a:rPr>
              <a:t> </a:t>
            </a:r>
            <a:r>
              <a:rPr lang="en-US" sz="2133" dirty="0" err="1">
                <a:latin typeface="Cambria" panose="02040503050406030204" pitchFamily="18" charset="0"/>
                <a:ea typeface="Cambria" panose="02040503050406030204" pitchFamily="18" charset="0"/>
              </a:rPr>
              <a:t>dinyatakan</a:t>
            </a:r>
            <a:r>
              <a:rPr lang="en-US" sz="2133" dirty="0">
                <a:latin typeface="Cambria" panose="02040503050406030204" pitchFamily="18" charset="0"/>
                <a:ea typeface="Cambria" panose="02040503050406030204" pitchFamily="18" charset="0"/>
              </a:rPr>
              <a:t>. </a:t>
            </a:r>
          </a:p>
        </p:txBody>
      </p:sp>
    </p:spTree>
    <p:extLst>
      <p:ext uri="{BB962C8B-B14F-4D97-AF65-F5344CB8AC3E}">
        <p14:creationId xmlns:p14="http://schemas.microsoft.com/office/powerpoint/2010/main" val="39161738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94AEC0D-8672-3B06-AC14-C5B974044698}"/>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82F592E-BA4B-4218-8A8C-683F616A8CF2}" type="slidenum">
              <a:rPr kumimoji="0" lang="en-MY" sz="1200" b="0" i="0" u="none" strike="noStrike" kern="1200" cap="none" spc="0" normalizeH="0" baseline="0" noProof="0" smtClean="0">
                <a:ln>
                  <a:noFill/>
                </a:ln>
                <a:solidFill>
                  <a:prstClr val="black"/>
                </a:solidFill>
                <a:effectLst/>
                <a:uLnTx/>
                <a:uFillTx/>
                <a:latin typeface="OCR A Extended" panose="02010509020102010303" pitchFamily="50"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11</a:t>
            </a:fld>
            <a:endParaRPr kumimoji="0" lang="en-MY" sz="1200" b="0" i="0" u="none" strike="noStrike" kern="1200" cap="none" spc="0" normalizeH="0" baseline="0" noProof="0" dirty="0">
              <a:ln>
                <a:noFill/>
              </a:ln>
              <a:solidFill>
                <a:prstClr val="black"/>
              </a:solidFill>
              <a:effectLst/>
              <a:uLnTx/>
              <a:uFillTx/>
              <a:latin typeface="OCR A Extended" panose="02010509020102010303" pitchFamily="50" charset="0"/>
              <a:ea typeface="+mn-ea"/>
              <a:cs typeface="+mn-cs"/>
            </a:endParaRPr>
          </a:p>
        </p:txBody>
      </p:sp>
      <p:sp>
        <p:nvSpPr>
          <p:cNvPr id="5" name="Title 4">
            <a:extLst>
              <a:ext uri="{FF2B5EF4-FFF2-40B4-BE49-F238E27FC236}">
                <a16:creationId xmlns:a16="http://schemas.microsoft.com/office/drawing/2014/main" id="{661DF329-3ADC-D555-5696-8C7ADC680F10}"/>
              </a:ext>
            </a:extLst>
          </p:cNvPr>
          <p:cNvSpPr txBox="1">
            <a:spLocks/>
          </p:cNvSpPr>
          <p:nvPr/>
        </p:nvSpPr>
        <p:spPr bwMode="auto">
          <a:xfrm>
            <a:off x="684213" y="611188"/>
            <a:ext cx="10731500" cy="982662"/>
          </a:xfrm>
          <a:prstGeom prst="rect">
            <a:avLst/>
          </a:prstGeom>
          <a:solidFill>
            <a:srgbClr val="00206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MY" altLang="en-US" sz="4000" b="1" dirty="0">
                <a:solidFill>
                  <a:schemeClr val="bg1"/>
                </a:solidFill>
                <a:latin typeface="Arial" panose="020B0604020202020204" pitchFamily="34" charset="0"/>
                <a:cs typeface="Arial" panose="020B0604020202020204" pitchFamily="34" charset="0"/>
              </a:rPr>
              <a:t>NILAI ANUGERAH</a:t>
            </a:r>
          </a:p>
        </p:txBody>
      </p:sp>
      <p:pic>
        <p:nvPicPr>
          <p:cNvPr id="6" name="Picture 5">
            <a:extLst>
              <a:ext uri="{FF2B5EF4-FFF2-40B4-BE49-F238E27FC236}">
                <a16:creationId xmlns:a16="http://schemas.microsoft.com/office/drawing/2014/main" id="{7DC5256F-80D5-7F17-B109-26C218B962C3}"/>
              </a:ext>
            </a:extLst>
          </p:cNvPr>
          <p:cNvPicPr>
            <a:picLocks noChangeAspect="1"/>
          </p:cNvPicPr>
          <p:nvPr/>
        </p:nvPicPr>
        <p:blipFill>
          <a:blip r:embed="rId2"/>
          <a:stretch>
            <a:fillRect/>
          </a:stretch>
        </p:blipFill>
        <p:spPr>
          <a:xfrm>
            <a:off x="2911577" y="1951433"/>
            <a:ext cx="6276772" cy="2860415"/>
          </a:xfrm>
          <a:prstGeom prst="rect">
            <a:avLst/>
          </a:prstGeom>
        </p:spPr>
      </p:pic>
      <p:sp>
        <p:nvSpPr>
          <p:cNvPr id="7" name="TextBox 6">
            <a:extLst>
              <a:ext uri="{FF2B5EF4-FFF2-40B4-BE49-F238E27FC236}">
                <a16:creationId xmlns:a16="http://schemas.microsoft.com/office/drawing/2014/main" id="{C8FE4380-EE1D-B832-B9AD-8B8BCB7F86E1}"/>
              </a:ext>
            </a:extLst>
          </p:cNvPr>
          <p:cNvSpPr txBox="1"/>
          <p:nvPr/>
        </p:nvSpPr>
        <p:spPr>
          <a:xfrm>
            <a:off x="3110289" y="4811848"/>
            <a:ext cx="5971421" cy="861774"/>
          </a:xfrm>
          <a:prstGeom prst="rect">
            <a:avLst/>
          </a:prstGeom>
          <a:noFill/>
        </p:spPr>
        <p:txBody>
          <a:bodyPr wrap="square" rtlCol="0">
            <a:spAutoFit/>
          </a:bodyPr>
          <a:lstStyle/>
          <a:p>
            <a:pPr algn="ctr"/>
            <a:r>
              <a:rPr lang="en-MY" sz="2500" b="1" dirty="0" err="1">
                <a:effectLst/>
                <a:latin typeface="Abadi" panose="020B0604020104020204" pitchFamily="34" charset="0"/>
                <a:ea typeface="Times New Roman" panose="02020603050405020304" pitchFamily="18" charset="0"/>
              </a:rPr>
              <a:t>Tempa</a:t>
            </a:r>
            <a:r>
              <a:rPr lang="en-MY" sz="2500" b="1" dirty="0" err="1">
                <a:latin typeface="Abadi" panose="020B0604020104020204" pitchFamily="34" charset="0"/>
                <a:ea typeface="Times New Roman" panose="02020603050405020304" pitchFamily="18" charset="0"/>
              </a:rPr>
              <a:t>t</a:t>
            </a:r>
            <a:r>
              <a:rPr lang="en-MY" sz="2500" b="1" dirty="0">
                <a:latin typeface="Abadi" panose="020B0604020104020204" pitchFamily="34" charset="0"/>
                <a:ea typeface="Times New Roman" panose="02020603050405020304" pitchFamily="18" charset="0"/>
              </a:rPr>
              <a:t> </a:t>
            </a:r>
            <a:r>
              <a:rPr lang="en-MY" sz="2500" b="1" dirty="0" err="1">
                <a:latin typeface="Abadi" panose="020B0604020104020204" pitchFamily="34" charset="0"/>
                <a:ea typeface="Times New Roman" panose="02020603050405020304" pitchFamily="18" charset="0"/>
              </a:rPr>
              <a:t>Pertama</a:t>
            </a:r>
            <a:r>
              <a:rPr lang="en-MY" sz="2500" dirty="0">
                <a:latin typeface="Abadi" panose="020B0604020104020204" pitchFamily="34" charset="0"/>
                <a:ea typeface="Times New Roman" panose="02020603050405020304" pitchFamily="18" charset="0"/>
              </a:rPr>
              <a:t>: </a:t>
            </a:r>
          </a:p>
          <a:p>
            <a:pPr algn="ctr"/>
            <a:r>
              <a:rPr lang="en-MY" sz="2500" dirty="0" err="1">
                <a:effectLst/>
                <a:latin typeface="Abadi" panose="020B0604020104020204" pitchFamily="34" charset="0"/>
                <a:ea typeface="Times New Roman" panose="02020603050405020304" pitchFamily="18" charset="0"/>
              </a:rPr>
              <a:t>Hadiah</a:t>
            </a:r>
            <a:r>
              <a:rPr lang="en-MY" sz="2500" dirty="0">
                <a:effectLst/>
                <a:latin typeface="Abadi" panose="020B0604020104020204" pitchFamily="34" charset="0"/>
                <a:ea typeface="Times New Roman" panose="02020603050405020304" pitchFamily="18" charset="0"/>
              </a:rPr>
              <a:t> Wang </a:t>
            </a:r>
            <a:r>
              <a:rPr lang="en-MY" sz="2500" dirty="0" err="1">
                <a:effectLst/>
                <a:latin typeface="Abadi" panose="020B0604020104020204" pitchFamily="34" charset="0"/>
                <a:ea typeface="Times New Roman" panose="02020603050405020304" pitchFamily="18" charset="0"/>
              </a:rPr>
              <a:t>Tunai</a:t>
            </a:r>
            <a:r>
              <a:rPr lang="en-MY" sz="2500" dirty="0">
                <a:effectLst/>
                <a:latin typeface="Abadi" panose="020B0604020104020204" pitchFamily="34" charset="0"/>
                <a:ea typeface="Times New Roman" panose="02020603050405020304" pitchFamily="18" charset="0"/>
              </a:rPr>
              <a:t> </a:t>
            </a:r>
            <a:r>
              <a:rPr lang="en-MY" sz="2500" dirty="0" err="1">
                <a:effectLst/>
                <a:latin typeface="Abadi" panose="020B0604020104020204" pitchFamily="34" charset="0"/>
                <a:ea typeface="Times New Roman" panose="02020603050405020304" pitchFamily="18" charset="0"/>
              </a:rPr>
              <a:t>bernilai</a:t>
            </a:r>
            <a:r>
              <a:rPr lang="en-MY" sz="2500" dirty="0">
                <a:effectLst/>
                <a:latin typeface="Abadi" panose="020B0604020104020204" pitchFamily="34" charset="0"/>
                <a:ea typeface="Times New Roman" panose="02020603050405020304" pitchFamily="18" charset="0"/>
              </a:rPr>
              <a:t> RM10,000</a:t>
            </a:r>
          </a:p>
        </p:txBody>
      </p:sp>
      <p:sp>
        <p:nvSpPr>
          <p:cNvPr id="8" name="TextBox 7">
            <a:extLst>
              <a:ext uri="{FF2B5EF4-FFF2-40B4-BE49-F238E27FC236}">
                <a16:creationId xmlns:a16="http://schemas.microsoft.com/office/drawing/2014/main" id="{05F18297-16EF-AAD6-8395-A5C3BE5EEBDF}"/>
              </a:ext>
            </a:extLst>
          </p:cNvPr>
          <p:cNvSpPr txBox="1"/>
          <p:nvPr/>
        </p:nvSpPr>
        <p:spPr>
          <a:xfrm>
            <a:off x="124579" y="2202744"/>
            <a:ext cx="2879072" cy="1438855"/>
          </a:xfrm>
          <a:prstGeom prst="rect">
            <a:avLst/>
          </a:prstGeom>
          <a:noFill/>
        </p:spPr>
        <p:txBody>
          <a:bodyPr wrap="square" rtlCol="0">
            <a:spAutoFit/>
          </a:bodyPr>
          <a:lstStyle/>
          <a:p>
            <a:pPr algn="ctr">
              <a:lnSpc>
                <a:spcPct val="150000"/>
              </a:lnSpc>
            </a:pPr>
            <a:r>
              <a:rPr lang="en-MY" sz="2500" b="1" dirty="0" err="1">
                <a:effectLst/>
                <a:latin typeface="Abadi" panose="020B0604020104020204" pitchFamily="34" charset="0"/>
                <a:ea typeface="Times New Roman" panose="02020603050405020304" pitchFamily="18" charset="0"/>
              </a:rPr>
              <a:t>Tempa</a:t>
            </a:r>
            <a:r>
              <a:rPr lang="en-MY" sz="2500" b="1" dirty="0" err="1">
                <a:latin typeface="Abadi" panose="020B0604020104020204" pitchFamily="34" charset="0"/>
                <a:ea typeface="Times New Roman" panose="02020603050405020304" pitchFamily="18" charset="0"/>
              </a:rPr>
              <a:t>t</a:t>
            </a:r>
            <a:r>
              <a:rPr lang="en-MY" sz="2500" b="1" dirty="0">
                <a:latin typeface="Abadi" panose="020B0604020104020204" pitchFamily="34" charset="0"/>
                <a:ea typeface="Times New Roman" panose="02020603050405020304" pitchFamily="18" charset="0"/>
              </a:rPr>
              <a:t> </a:t>
            </a:r>
            <a:r>
              <a:rPr lang="en-MY" sz="2500" b="1" dirty="0" err="1">
                <a:latin typeface="Abadi" panose="020B0604020104020204" pitchFamily="34" charset="0"/>
                <a:ea typeface="Times New Roman" panose="02020603050405020304" pitchFamily="18" charset="0"/>
              </a:rPr>
              <a:t>Kedua</a:t>
            </a:r>
            <a:r>
              <a:rPr lang="en-MY" sz="2500" dirty="0">
                <a:latin typeface="Abadi" panose="020B0604020104020204" pitchFamily="34" charset="0"/>
                <a:ea typeface="Times New Roman" panose="02020603050405020304" pitchFamily="18" charset="0"/>
              </a:rPr>
              <a:t>: </a:t>
            </a:r>
          </a:p>
          <a:p>
            <a:pPr algn="ctr"/>
            <a:r>
              <a:rPr lang="en-MY" sz="2500" dirty="0" err="1">
                <a:effectLst/>
                <a:latin typeface="Abadi" panose="020B0604020104020204" pitchFamily="34" charset="0"/>
                <a:ea typeface="Times New Roman" panose="02020603050405020304" pitchFamily="18" charset="0"/>
              </a:rPr>
              <a:t>Hadiah</a:t>
            </a:r>
            <a:r>
              <a:rPr lang="en-MY" sz="2500" dirty="0">
                <a:effectLst/>
                <a:latin typeface="Abadi" panose="020B0604020104020204" pitchFamily="34" charset="0"/>
                <a:ea typeface="Times New Roman" panose="02020603050405020304" pitchFamily="18" charset="0"/>
              </a:rPr>
              <a:t> Wang </a:t>
            </a:r>
            <a:r>
              <a:rPr lang="en-MY" sz="2500" dirty="0" err="1">
                <a:effectLst/>
                <a:latin typeface="Abadi" panose="020B0604020104020204" pitchFamily="34" charset="0"/>
                <a:ea typeface="Times New Roman" panose="02020603050405020304" pitchFamily="18" charset="0"/>
              </a:rPr>
              <a:t>Tunai</a:t>
            </a:r>
            <a:r>
              <a:rPr lang="en-MY" sz="2500" dirty="0">
                <a:effectLst/>
                <a:latin typeface="Abadi" panose="020B0604020104020204" pitchFamily="34" charset="0"/>
                <a:ea typeface="Times New Roman" panose="02020603050405020304" pitchFamily="18" charset="0"/>
              </a:rPr>
              <a:t> </a:t>
            </a:r>
          </a:p>
          <a:p>
            <a:pPr algn="ctr"/>
            <a:r>
              <a:rPr lang="en-MY" sz="2500" dirty="0" err="1">
                <a:effectLst/>
                <a:latin typeface="Abadi" panose="020B0604020104020204" pitchFamily="34" charset="0"/>
                <a:ea typeface="Times New Roman" panose="02020603050405020304" pitchFamily="18" charset="0"/>
              </a:rPr>
              <a:t>bernilai</a:t>
            </a:r>
            <a:r>
              <a:rPr lang="en-MY" sz="2500" dirty="0">
                <a:effectLst/>
                <a:latin typeface="Abadi" panose="020B0604020104020204" pitchFamily="34" charset="0"/>
                <a:ea typeface="Times New Roman" panose="02020603050405020304" pitchFamily="18" charset="0"/>
              </a:rPr>
              <a:t> RM5,000</a:t>
            </a:r>
          </a:p>
        </p:txBody>
      </p:sp>
      <p:sp>
        <p:nvSpPr>
          <p:cNvPr id="9" name="TextBox 8">
            <a:extLst>
              <a:ext uri="{FF2B5EF4-FFF2-40B4-BE49-F238E27FC236}">
                <a16:creationId xmlns:a16="http://schemas.microsoft.com/office/drawing/2014/main" id="{6969362C-C564-54E5-D551-1873DAC03FBD}"/>
              </a:ext>
            </a:extLst>
          </p:cNvPr>
          <p:cNvSpPr txBox="1"/>
          <p:nvPr/>
        </p:nvSpPr>
        <p:spPr>
          <a:xfrm>
            <a:off x="8641458" y="2029127"/>
            <a:ext cx="3947410" cy="1438855"/>
          </a:xfrm>
          <a:prstGeom prst="rect">
            <a:avLst/>
          </a:prstGeom>
          <a:noFill/>
        </p:spPr>
        <p:txBody>
          <a:bodyPr wrap="square" rtlCol="0">
            <a:spAutoFit/>
          </a:bodyPr>
          <a:lstStyle/>
          <a:p>
            <a:pPr algn="ctr">
              <a:lnSpc>
                <a:spcPct val="150000"/>
              </a:lnSpc>
            </a:pPr>
            <a:r>
              <a:rPr lang="en-MY" sz="2500" b="1" dirty="0" err="1">
                <a:effectLst/>
                <a:latin typeface="Abadi" panose="020B0604020104020204" pitchFamily="34" charset="0"/>
                <a:ea typeface="Times New Roman" panose="02020603050405020304" pitchFamily="18" charset="0"/>
              </a:rPr>
              <a:t>Tempa</a:t>
            </a:r>
            <a:r>
              <a:rPr lang="en-MY" sz="2500" b="1" dirty="0" err="1">
                <a:latin typeface="Abadi" panose="020B0604020104020204" pitchFamily="34" charset="0"/>
                <a:ea typeface="Times New Roman" panose="02020603050405020304" pitchFamily="18" charset="0"/>
              </a:rPr>
              <a:t>t</a:t>
            </a:r>
            <a:r>
              <a:rPr lang="en-MY" sz="2500" b="1" dirty="0">
                <a:latin typeface="Abadi" panose="020B0604020104020204" pitchFamily="34" charset="0"/>
                <a:ea typeface="Times New Roman" panose="02020603050405020304" pitchFamily="18" charset="0"/>
              </a:rPr>
              <a:t> </a:t>
            </a:r>
            <a:r>
              <a:rPr lang="en-MY" sz="2500" b="1" dirty="0" err="1">
                <a:latin typeface="Abadi" panose="020B0604020104020204" pitchFamily="34" charset="0"/>
                <a:ea typeface="Times New Roman" panose="02020603050405020304" pitchFamily="18" charset="0"/>
              </a:rPr>
              <a:t>Ketiga</a:t>
            </a:r>
            <a:r>
              <a:rPr lang="en-MY" sz="2500" dirty="0">
                <a:latin typeface="Abadi" panose="020B0604020104020204" pitchFamily="34" charset="0"/>
                <a:ea typeface="Times New Roman" panose="02020603050405020304" pitchFamily="18" charset="0"/>
              </a:rPr>
              <a:t>: </a:t>
            </a:r>
          </a:p>
          <a:p>
            <a:pPr algn="ctr"/>
            <a:r>
              <a:rPr lang="en-MY" sz="2500" dirty="0" err="1">
                <a:effectLst/>
                <a:latin typeface="Abadi" panose="020B0604020104020204" pitchFamily="34" charset="0"/>
                <a:ea typeface="Times New Roman" panose="02020603050405020304" pitchFamily="18" charset="0"/>
              </a:rPr>
              <a:t>Hadiah</a:t>
            </a:r>
            <a:r>
              <a:rPr lang="en-MY" sz="2500" dirty="0">
                <a:effectLst/>
                <a:latin typeface="Abadi" panose="020B0604020104020204" pitchFamily="34" charset="0"/>
                <a:ea typeface="Times New Roman" panose="02020603050405020304" pitchFamily="18" charset="0"/>
              </a:rPr>
              <a:t> Wang </a:t>
            </a:r>
            <a:r>
              <a:rPr lang="en-MY" sz="2500" dirty="0" err="1">
                <a:effectLst/>
                <a:latin typeface="Abadi" panose="020B0604020104020204" pitchFamily="34" charset="0"/>
                <a:ea typeface="Times New Roman" panose="02020603050405020304" pitchFamily="18" charset="0"/>
              </a:rPr>
              <a:t>Tunai</a:t>
            </a:r>
            <a:r>
              <a:rPr lang="en-MY" sz="2500" dirty="0">
                <a:effectLst/>
                <a:latin typeface="Abadi" panose="020B0604020104020204" pitchFamily="34" charset="0"/>
                <a:ea typeface="Times New Roman" panose="02020603050405020304" pitchFamily="18" charset="0"/>
              </a:rPr>
              <a:t> </a:t>
            </a:r>
          </a:p>
          <a:p>
            <a:pPr algn="ctr"/>
            <a:r>
              <a:rPr lang="en-MY" sz="2500" dirty="0" err="1">
                <a:effectLst/>
                <a:latin typeface="Abadi" panose="020B0604020104020204" pitchFamily="34" charset="0"/>
                <a:ea typeface="Times New Roman" panose="02020603050405020304" pitchFamily="18" charset="0"/>
              </a:rPr>
              <a:t>bernilai</a:t>
            </a:r>
            <a:r>
              <a:rPr lang="en-MY" sz="2500" dirty="0">
                <a:effectLst/>
                <a:latin typeface="Abadi" panose="020B0604020104020204" pitchFamily="34" charset="0"/>
                <a:ea typeface="Times New Roman" panose="02020603050405020304" pitchFamily="18" charset="0"/>
              </a:rPr>
              <a:t> RM3,000</a:t>
            </a:r>
          </a:p>
        </p:txBody>
      </p:sp>
      <p:sp>
        <p:nvSpPr>
          <p:cNvPr id="10" name="TextBox 9">
            <a:extLst>
              <a:ext uri="{FF2B5EF4-FFF2-40B4-BE49-F238E27FC236}">
                <a16:creationId xmlns:a16="http://schemas.microsoft.com/office/drawing/2014/main" id="{85CB1061-449B-C28F-ADF2-ADDB8CA164E2}"/>
              </a:ext>
            </a:extLst>
          </p:cNvPr>
          <p:cNvSpPr txBox="1"/>
          <p:nvPr/>
        </p:nvSpPr>
        <p:spPr>
          <a:xfrm>
            <a:off x="611260" y="5839941"/>
            <a:ext cx="10877405" cy="505395"/>
          </a:xfrm>
          <a:prstGeom prst="rect">
            <a:avLst/>
          </a:prstGeom>
          <a:solidFill>
            <a:schemeClr val="bg1">
              <a:lumMod val="85000"/>
            </a:schemeClr>
          </a:solidFill>
        </p:spPr>
        <p:txBody>
          <a:bodyPr wrap="square" rtlCol="0">
            <a:spAutoFit/>
          </a:bodyPr>
          <a:lstStyle/>
          <a:p>
            <a:pPr algn="ctr">
              <a:lnSpc>
                <a:spcPct val="150000"/>
              </a:lnSpc>
            </a:pPr>
            <a:r>
              <a:rPr lang="fi-FI" sz="2000" b="1" dirty="0">
                <a:effectLst/>
                <a:latin typeface="Abadi" panose="020B0604020104020204" pitchFamily="34" charset="0"/>
                <a:ea typeface="Times New Roman" panose="02020603050405020304" pitchFamily="18" charset="0"/>
              </a:rPr>
              <a:t>Berserta piala dan sijil penghargaan daripada Kementerian Pendidikan Tinggi</a:t>
            </a:r>
            <a:endParaRPr lang="en-MY" sz="2000" dirty="0">
              <a:effectLst/>
              <a:latin typeface="Abadi" panose="020B0604020104020204" pitchFamily="34" charset="0"/>
              <a:ea typeface="Times New Roman" panose="02020603050405020304" pitchFamily="18" charset="0"/>
            </a:endParaRPr>
          </a:p>
        </p:txBody>
      </p:sp>
    </p:spTree>
    <p:extLst>
      <p:ext uri="{BB962C8B-B14F-4D97-AF65-F5344CB8AC3E}">
        <p14:creationId xmlns:p14="http://schemas.microsoft.com/office/powerpoint/2010/main" val="310848974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6172C43-2E66-492A-A937-94AA5EDB4B21}"/>
              </a:ext>
            </a:extLst>
          </p:cNvPr>
          <p:cNvSpPr/>
          <p:nvPr/>
        </p:nvSpPr>
        <p:spPr>
          <a:xfrm rot="5400000">
            <a:off x="4655300" y="-678697"/>
            <a:ext cx="2881397" cy="12192001"/>
          </a:xfrm>
          <a:prstGeom prst="rect">
            <a:avLst/>
          </a:prstGeom>
          <a:solidFill>
            <a:srgbClr val="060155"/>
          </a:solidFill>
          <a:ln w="12700" cap="flat" cmpd="sng" algn="ctr">
            <a:noFill/>
            <a:prstDash val="solid"/>
            <a:miter lim="800000"/>
          </a:ln>
          <a:effectLst>
            <a:outerShdw blurRad="50800" dist="38100" dir="18900000" algn="bl" rotWithShape="0">
              <a:prstClr val="black">
                <a:alpha val="40000"/>
              </a:prstClr>
            </a:outerShdw>
          </a:effectLst>
        </p:spPr>
        <p:txBody>
          <a:bodyPr rtlCol="0" anchor="ctr"/>
          <a:lstStyle/>
          <a:p>
            <a:pPr marL="0" marR="0" lvl="0" indent="0" algn="ctr" defTabSz="914264"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8" name="Google Shape;894;p111"/>
          <p:cNvSpPr/>
          <p:nvPr/>
        </p:nvSpPr>
        <p:spPr>
          <a:xfrm>
            <a:off x="2432360" y="4628551"/>
            <a:ext cx="7475941" cy="2051844"/>
          </a:xfrm>
          <a:prstGeom prst="rect">
            <a:avLst/>
          </a:prstGeom>
          <a:noFill/>
          <a:ln>
            <a:noFill/>
          </a:ln>
        </p:spPr>
        <p:txBody>
          <a:bodyPr spcFirstLastPara="1" wrap="square" lIns="121879" tIns="60923" rIns="121879" bIns="60923" anchor="t" anchorCtr="0">
            <a:noAutofit/>
          </a:bodyPr>
          <a:lstStyle/>
          <a:p>
            <a:pPr marL="0" marR="0" lvl="0" indent="0" algn="ctr" defTabSz="1219140" rtl="0" eaLnBrk="1" fontAlgn="auto" latinLnBrk="0" hangingPunct="1">
              <a:lnSpc>
                <a:spcPct val="100000"/>
              </a:lnSpc>
              <a:spcBef>
                <a:spcPts val="0"/>
              </a:spcBef>
              <a:spcAft>
                <a:spcPts val="0"/>
              </a:spcAft>
              <a:buClrTx/>
              <a:buSzPts val="1200"/>
              <a:buFontTx/>
              <a:buNone/>
              <a:tabLst/>
              <a:defRPr/>
            </a:pPr>
            <a:r>
              <a:rPr kumimoji="0" lang="en-US" sz="18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rPr>
              <a:t>JABATAN PENDIDIKAN TINGGI</a:t>
            </a:r>
          </a:p>
          <a:p>
            <a:pPr marL="0" marR="0" lvl="0" indent="0" algn="ctr" defTabSz="1219140" rtl="0" eaLnBrk="1" fontAlgn="auto" latinLnBrk="0" hangingPunct="1">
              <a:lnSpc>
                <a:spcPct val="100000"/>
              </a:lnSpc>
              <a:spcBef>
                <a:spcPts val="0"/>
              </a:spcBef>
              <a:spcAft>
                <a:spcPts val="0"/>
              </a:spcAft>
              <a:buClrTx/>
              <a:buSzPts val="1200"/>
              <a:buFontTx/>
              <a:buNone/>
              <a:tabLst/>
              <a:defRPr/>
            </a:pPr>
            <a:r>
              <a:rPr kumimoji="0" lang="en-US" sz="1800" b="1" i="0" u="none" strike="noStrike" kern="0" cap="none" spc="0" normalizeH="0" baseline="0" noProof="0" dirty="0">
                <a:ln>
                  <a:noFill/>
                </a:ln>
                <a:solidFill>
                  <a:srgbClr val="FFFFFF"/>
                </a:solidFill>
                <a:effectLst/>
                <a:uLnTx/>
                <a:uFillTx/>
                <a:latin typeface="Century Gothic"/>
                <a:ea typeface="+mn-ea"/>
                <a:cs typeface="+mn-cs"/>
                <a:sym typeface="Century Gothic"/>
              </a:rPr>
              <a:t>KEMENTERIAN PENDIDIKAN TINGGI</a:t>
            </a:r>
            <a:endParaRPr kumimoji="0" sz="1800" b="0" i="0" u="none" strike="noStrike" kern="0" cap="none" spc="0" normalizeH="0" baseline="0" noProof="0" dirty="0">
              <a:ln>
                <a:noFill/>
              </a:ln>
              <a:solidFill>
                <a:sysClr val="windowText" lastClr="000000"/>
              </a:solidFill>
              <a:effectLst/>
              <a:uLnTx/>
              <a:uFillTx/>
              <a:latin typeface="Calibri"/>
              <a:ea typeface="+mn-ea"/>
              <a:cs typeface="+mn-cs"/>
            </a:endParaRPr>
          </a:p>
          <a:p>
            <a:pPr marL="0" marR="0" lvl="0" indent="0" algn="ctr" defTabSz="1219140" rtl="0" eaLnBrk="1" fontAlgn="auto" latinLnBrk="0" hangingPunct="1">
              <a:lnSpc>
                <a:spcPct val="100000"/>
              </a:lnSpc>
              <a:spcBef>
                <a:spcPts val="0"/>
              </a:spcBef>
              <a:spcAft>
                <a:spcPts val="0"/>
              </a:spcAft>
              <a:buClrTx/>
              <a:buSzPts val="1200"/>
              <a:buFontTx/>
              <a:buNone/>
              <a:tabLst/>
              <a:defRPr/>
            </a:pPr>
            <a:endParaRPr kumimoji="0" sz="18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a:p>
            <a:pPr marL="0" marR="0" lvl="0" indent="0" algn="ctr" defTabSz="1219140" rtl="0" eaLnBrk="1" fontAlgn="auto" latinLnBrk="0" hangingPunct="1">
              <a:lnSpc>
                <a:spcPct val="100000"/>
              </a:lnSpc>
              <a:spcBef>
                <a:spcPts val="0"/>
              </a:spcBef>
              <a:spcAft>
                <a:spcPts val="0"/>
              </a:spcAft>
              <a:buClrTx/>
              <a:buSzPts val="1200"/>
              <a:buFontTx/>
              <a:buNone/>
              <a:tabLst/>
              <a:defRPr/>
            </a:pPr>
            <a:r>
              <a:rPr kumimoji="0" lang="en-US" sz="1800" b="0" i="0" u="none" strike="noStrike" kern="0" cap="none" spc="0" normalizeH="0" baseline="0" noProof="0" dirty="0">
                <a:ln>
                  <a:noFill/>
                </a:ln>
                <a:solidFill>
                  <a:srgbClr val="FFFFFF"/>
                </a:solidFill>
                <a:effectLst/>
                <a:uLnTx/>
                <a:uFillTx/>
                <a:latin typeface="Tahoma"/>
                <a:ea typeface="Tahoma"/>
                <a:cs typeface="Tahoma"/>
                <a:sym typeface="Tahoma"/>
              </a:rPr>
              <a:t>No. 2, Menara 2, </a:t>
            </a:r>
            <a:r>
              <a:rPr kumimoji="0" lang="en-US" sz="1800" b="0" i="0" u="none" strike="noStrike" kern="0" cap="none" spc="0" normalizeH="0" baseline="0" noProof="0" dirty="0" err="1">
                <a:ln>
                  <a:noFill/>
                </a:ln>
                <a:solidFill>
                  <a:srgbClr val="FFFFFF"/>
                </a:solidFill>
                <a:effectLst/>
                <a:uLnTx/>
                <a:uFillTx/>
                <a:latin typeface="Tahoma"/>
                <a:ea typeface="Tahoma"/>
                <a:cs typeface="Tahoma"/>
                <a:sym typeface="Tahoma"/>
              </a:rPr>
              <a:t>Jalan</a:t>
            </a:r>
            <a:r>
              <a:rPr kumimoji="0" lang="en-US" sz="1800" b="0" i="0" u="none" strike="noStrike" kern="0" cap="none" spc="0" normalizeH="0" baseline="0" noProof="0" dirty="0">
                <a:ln>
                  <a:noFill/>
                </a:ln>
                <a:solidFill>
                  <a:srgbClr val="FFFFFF"/>
                </a:solidFill>
                <a:effectLst/>
                <a:uLnTx/>
                <a:uFillTx/>
                <a:latin typeface="Tahoma"/>
                <a:ea typeface="Tahoma"/>
                <a:cs typeface="Tahoma"/>
                <a:sym typeface="Tahoma"/>
              </a:rPr>
              <a:t> P5/6, </a:t>
            </a:r>
            <a:r>
              <a:rPr kumimoji="0" lang="en-US" sz="1800" b="0" i="0" u="none" strike="noStrike" kern="0" cap="none" spc="0" normalizeH="0" baseline="0" noProof="0" dirty="0" err="1">
                <a:ln>
                  <a:noFill/>
                </a:ln>
                <a:solidFill>
                  <a:srgbClr val="FFFFFF"/>
                </a:solidFill>
                <a:effectLst/>
                <a:uLnTx/>
                <a:uFillTx/>
                <a:latin typeface="Tahoma"/>
                <a:ea typeface="Tahoma"/>
                <a:cs typeface="Tahoma"/>
                <a:sym typeface="Tahoma"/>
              </a:rPr>
              <a:t>Presint</a:t>
            </a:r>
            <a:r>
              <a:rPr kumimoji="0" lang="en-US" sz="1800" b="0" i="0" u="none" strike="noStrike" kern="0" cap="none" spc="0" normalizeH="0" baseline="0" noProof="0" dirty="0">
                <a:ln>
                  <a:noFill/>
                </a:ln>
                <a:solidFill>
                  <a:srgbClr val="FFFFFF"/>
                </a:solidFill>
                <a:effectLst/>
                <a:uLnTx/>
                <a:uFillTx/>
                <a:latin typeface="Tahoma"/>
                <a:ea typeface="Tahoma"/>
                <a:cs typeface="Tahoma"/>
                <a:sym typeface="Tahoma"/>
              </a:rPr>
              <a:t> 5</a:t>
            </a:r>
            <a:br>
              <a:rPr kumimoji="0" lang="en-US" sz="1800" b="0" i="0" u="none" strike="noStrike" kern="0" cap="none" spc="0" normalizeH="0" baseline="0" noProof="0" dirty="0">
                <a:ln>
                  <a:noFill/>
                </a:ln>
                <a:solidFill>
                  <a:srgbClr val="FFFFFF"/>
                </a:solidFill>
                <a:effectLst/>
                <a:uLnTx/>
                <a:uFillTx/>
                <a:latin typeface="Calibri"/>
                <a:ea typeface="Calibri"/>
                <a:cs typeface="Calibri"/>
                <a:sym typeface="Calibri"/>
              </a:rPr>
            </a:br>
            <a:r>
              <a:rPr kumimoji="0" lang="en-US" sz="1800" b="0" i="0" u="none" strike="noStrike" kern="0" cap="none" spc="0" normalizeH="0" baseline="0" noProof="0" dirty="0">
                <a:ln>
                  <a:noFill/>
                </a:ln>
                <a:solidFill>
                  <a:srgbClr val="FFFFFF"/>
                </a:solidFill>
                <a:effectLst/>
                <a:uLnTx/>
                <a:uFillTx/>
                <a:latin typeface="Tahoma"/>
                <a:ea typeface="Tahoma"/>
                <a:cs typeface="Tahoma"/>
                <a:sym typeface="Tahoma"/>
              </a:rPr>
              <a:t>62200 W.P. Putrajaya</a:t>
            </a:r>
            <a:br>
              <a:rPr kumimoji="0" lang="en-US" sz="1800" b="0" i="0" u="none" strike="noStrike" kern="0" cap="none" spc="0" normalizeH="0" baseline="0" noProof="0" dirty="0">
                <a:ln>
                  <a:noFill/>
                </a:ln>
                <a:solidFill>
                  <a:srgbClr val="FFFFFF"/>
                </a:solidFill>
                <a:effectLst/>
                <a:uLnTx/>
                <a:uFillTx/>
                <a:latin typeface="Calibri"/>
                <a:ea typeface="Calibri"/>
                <a:cs typeface="Calibri"/>
                <a:sym typeface="Calibri"/>
              </a:rPr>
            </a:br>
            <a:endParaRPr kumimoji="0" sz="1800" b="0" i="0" u="none" strike="noStrike" kern="0" cap="none" spc="0" normalizeH="0" baseline="0" noProof="0" dirty="0">
              <a:ln>
                <a:noFill/>
              </a:ln>
              <a:solidFill>
                <a:srgbClr val="FFFFFF"/>
              </a:solidFill>
              <a:effectLst/>
              <a:uLnTx/>
              <a:uFillTx/>
              <a:latin typeface="Calibri"/>
              <a:ea typeface="Calibri"/>
              <a:cs typeface="Calibri"/>
              <a:sym typeface="Calibri"/>
            </a:endParaRPr>
          </a:p>
          <a:p>
            <a:pPr marL="0" marR="0" lvl="0" indent="0" algn="ctr" defTabSz="1219140" rtl="0" eaLnBrk="1" fontAlgn="auto" latinLnBrk="0" hangingPunct="1">
              <a:lnSpc>
                <a:spcPct val="100000"/>
              </a:lnSpc>
              <a:spcBef>
                <a:spcPts val="0"/>
              </a:spcBef>
              <a:spcAft>
                <a:spcPts val="0"/>
              </a:spcAft>
              <a:buClrTx/>
              <a:buSzPts val="1200"/>
              <a:buFontTx/>
              <a:buNone/>
              <a:tabLst/>
              <a:defRPr/>
            </a:pPr>
            <a:endParaRPr kumimoji="0" sz="18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2" name="Slide Number Placeholder 1">
            <a:extLst>
              <a:ext uri="{FF2B5EF4-FFF2-40B4-BE49-F238E27FC236}">
                <a16:creationId xmlns:a16="http://schemas.microsoft.com/office/drawing/2014/main" id="{8DBDA942-F52E-0C4A-B1D4-CA814F0D1002}"/>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2FCB8F4-B197-4E7A-B735-EEE554607D8A}" type="slidenum">
              <a:rPr kumimoji="0" lang="en-MY" sz="1200" b="0" i="0" u="none" strike="noStrike" kern="1200" cap="none" spc="0" normalizeH="0" baseline="0" noProof="0" smtClean="0">
                <a:ln>
                  <a:noFill/>
                </a:ln>
                <a:solidFill>
                  <a:prstClr val="black"/>
                </a:solidFill>
                <a:effectLst/>
                <a:uLnTx/>
                <a:uFillTx/>
                <a:latin typeface="OCR A Extended" panose="02010509020102010303" pitchFamily="50"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a:t>
            </a:fld>
            <a:endParaRPr kumimoji="0" lang="en-MY" sz="1200" b="0" i="0" u="none" strike="noStrike" kern="1200" cap="none" spc="0" normalizeH="0" baseline="0" noProof="0">
              <a:ln>
                <a:noFill/>
              </a:ln>
              <a:solidFill>
                <a:prstClr val="black"/>
              </a:solidFill>
              <a:effectLst/>
              <a:uLnTx/>
              <a:uFillTx/>
              <a:latin typeface="OCR A Extended" panose="02010509020102010303" pitchFamily="50" charset="0"/>
              <a:ea typeface="+mn-ea"/>
              <a:cs typeface="+mn-cs"/>
            </a:endParaRPr>
          </a:p>
        </p:txBody>
      </p:sp>
      <p:sp>
        <p:nvSpPr>
          <p:cNvPr id="3" name="TextBox 2">
            <a:extLst>
              <a:ext uri="{FF2B5EF4-FFF2-40B4-BE49-F238E27FC236}">
                <a16:creationId xmlns:a16="http://schemas.microsoft.com/office/drawing/2014/main" id="{B58700B4-69B3-B8FC-01F6-B0ADB5D57FD5}"/>
              </a:ext>
            </a:extLst>
          </p:cNvPr>
          <p:cNvSpPr txBox="1"/>
          <p:nvPr/>
        </p:nvSpPr>
        <p:spPr>
          <a:xfrm>
            <a:off x="3314014" y="936675"/>
            <a:ext cx="5712631" cy="2862322"/>
          </a:xfrm>
          <a:prstGeom prst="rect">
            <a:avLst/>
          </a:prstGeom>
          <a:noFill/>
        </p:spPr>
        <p:txBody>
          <a:bodyPr wrap="square">
            <a:spAutoFit/>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ms-MY" sz="9000" b="0" i="0" u="none" strike="noStrike" kern="1200" cap="none" spc="-80" normalizeH="0" baseline="0" noProof="0" dirty="0">
                <a:ln>
                  <a:noFill/>
                </a:ln>
                <a:solidFill>
                  <a:srgbClr val="000066"/>
                </a:solidFill>
                <a:effectLst>
                  <a:outerShdw blurRad="38100" dist="38100" dir="2700000" algn="tl">
                    <a:srgbClr val="000000">
                      <a:alpha val="43137"/>
                    </a:srgbClr>
                  </a:outerShdw>
                </a:effectLst>
                <a:uLnTx/>
                <a:uFillTx/>
                <a:latin typeface="Rage Italic" panose="03070502040507070304" pitchFamily="66" charset="0"/>
                <a:ea typeface="Open Sans ExtraBold" panose="020B0906030804020204" pitchFamily="34" charset="0"/>
                <a:cs typeface="Open Sans ExtraBold" panose="020B0906030804020204" pitchFamily="34" charset="0"/>
                <a:sym typeface="Arial"/>
              </a:rPr>
              <a:t>Sekian, Terima Kasih</a:t>
            </a:r>
          </a:p>
        </p:txBody>
      </p:sp>
    </p:spTree>
    <p:extLst>
      <p:ext uri="{BB962C8B-B14F-4D97-AF65-F5344CB8AC3E}">
        <p14:creationId xmlns:p14="http://schemas.microsoft.com/office/powerpoint/2010/main" val="938179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94AEC0D-8672-3B06-AC14-C5B974044698}"/>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82F592E-BA4B-4218-8A8C-683F616A8CF2}" type="slidenum">
              <a:rPr kumimoji="0" lang="en-MY" sz="1200" b="0" i="0" u="none" strike="noStrike" kern="1200" cap="none" spc="0" normalizeH="0" baseline="0" noProof="0" smtClean="0">
                <a:ln>
                  <a:noFill/>
                </a:ln>
                <a:solidFill>
                  <a:prstClr val="black"/>
                </a:solidFill>
                <a:effectLst/>
                <a:uLnTx/>
                <a:uFillTx/>
                <a:latin typeface="OCR A Extended" panose="02010509020102010303" pitchFamily="50"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a:t>
            </a:fld>
            <a:endParaRPr kumimoji="0" lang="en-MY" sz="1200" b="0" i="0" u="none" strike="noStrike" kern="1200" cap="none" spc="0" normalizeH="0" baseline="0" noProof="0" dirty="0">
              <a:ln>
                <a:noFill/>
              </a:ln>
              <a:solidFill>
                <a:prstClr val="black"/>
              </a:solidFill>
              <a:effectLst/>
              <a:uLnTx/>
              <a:uFillTx/>
              <a:latin typeface="OCR A Extended" panose="02010509020102010303" pitchFamily="50" charset="0"/>
              <a:ea typeface="+mn-ea"/>
              <a:cs typeface="+mn-cs"/>
            </a:endParaRPr>
          </a:p>
        </p:txBody>
      </p:sp>
      <p:sp>
        <p:nvSpPr>
          <p:cNvPr id="5" name="Title 4">
            <a:extLst>
              <a:ext uri="{FF2B5EF4-FFF2-40B4-BE49-F238E27FC236}">
                <a16:creationId xmlns:a16="http://schemas.microsoft.com/office/drawing/2014/main" id="{661DF329-3ADC-D555-5696-8C7ADC680F10}"/>
              </a:ext>
            </a:extLst>
          </p:cNvPr>
          <p:cNvSpPr txBox="1">
            <a:spLocks/>
          </p:cNvSpPr>
          <p:nvPr/>
        </p:nvSpPr>
        <p:spPr bwMode="auto">
          <a:xfrm>
            <a:off x="684213" y="611188"/>
            <a:ext cx="10731500" cy="982662"/>
          </a:xfrm>
          <a:prstGeom prst="rect">
            <a:avLst/>
          </a:prstGeom>
          <a:solidFill>
            <a:srgbClr val="00206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MY" altLang="en-US" sz="4000" b="1" dirty="0">
                <a:solidFill>
                  <a:schemeClr val="bg1"/>
                </a:solidFill>
                <a:latin typeface="Arial" panose="020B0604020202020204" pitchFamily="34" charset="0"/>
                <a:cs typeface="Arial" panose="020B0604020202020204" pitchFamily="34" charset="0"/>
              </a:rPr>
              <a:t>DEFINISI PEMBELAJARAN IMERSIF</a:t>
            </a:r>
          </a:p>
        </p:txBody>
      </p:sp>
      <p:sp>
        <p:nvSpPr>
          <p:cNvPr id="2" name="TextBox 1">
            <a:extLst>
              <a:ext uri="{FF2B5EF4-FFF2-40B4-BE49-F238E27FC236}">
                <a16:creationId xmlns:a16="http://schemas.microsoft.com/office/drawing/2014/main" id="{E501E37A-4DAB-45CF-58E2-A86442EA1502}"/>
              </a:ext>
            </a:extLst>
          </p:cNvPr>
          <p:cNvSpPr txBox="1"/>
          <p:nvPr/>
        </p:nvSpPr>
        <p:spPr>
          <a:xfrm>
            <a:off x="730143" y="1963806"/>
            <a:ext cx="10685570" cy="1963294"/>
          </a:xfrm>
          <a:prstGeom prst="rect">
            <a:avLst/>
          </a:prstGeom>
          <a:noFill/>
        </p:spPr>
        <p:txBody>
          <a:bodyPr wrap="square" rtlCol="0">
            <a:spAutoFit/>
          </a:bodyPr>
          <a:lstStyle/>
          <a:p>
            <a:pPr algn="justLow">
              <a:lnSpc>
                <a:spcPct val="150000"/>
              </a:lnSpc>
            </a:pPr>
            <a:r>
              <a:rPr lang="ms-MY" sz="2800" dirty="0">
                <a:effectLst/>
                <a:latin typeface="Abadi" panose="020B0604020104020204" pitchFamily="34" charset="0"/>
                <a:ea typeface="Times New Roman" panose="02020603050405020304" pitchFamily="18" charset="0"/>
              </a:rPr>
              <a:t>Suasana pembelajaran bermakna yang lestari iaitu pelajar terlibat secara aktif dan menghayati kandungan yang dipelajari dalam konteks keadaan sebenar (autentik) dan/atau simulasi.</a:t>
            </a:r>
            <a:endParaRPr lang="en-MY" sz="2800" dirty="0">
              <a:effectLst/>
              <a:latin typeface="Abadi" panose="020B0604020104020204" pitchFamily="34" charset="0"/>
              <a:ea typeface="Times New Roman" panose="02020603050405020304" pitchFamily="18" charset="0"/>
            </a:endParaRPr>
          </a:p>
        </p:txBody>
      </p:sp>
    </p:spTree>
    <p:extLst>
      <p:ext uri="{BB962C8B-B14F-4D97-AF65-F5344CB8AC3E}">
        <p14:creationId xmlns:p14="http://schemas.microsoft.com/office/powerpoint/2010/main" val="92064241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94AEC0D-8672-3B06-AC14-C5B974044698}"/>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82F592E-BA4B-4218-8A8C-683F616A8CF2}" type="slidenum">
              <a:rPr kumimoji="0" lang="en-MY" sz="1200" b="0" i="0" u="none" strike="noStrike" kern="1200" cap="none" spc="0" normalizeH="0" baseline="0" noProof="0" smtClean="0">
                <a:ln>
                  <a:noFill/>
                </a:ln>
                <a:solidFill>
                  <a:prstClr val="black"/>
                </a:solidFill>
                <a:effectLst/>
                <a:uLnTx/>
                <a:uFillTx/>
                <a:latin typeface="OCR A Extended" panose="02010509020102010303" pitchFamily="50"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a:t>
            </a:fld>
            <a:endParaRPr kumimoji="0" lang="en-MY" sz="1200" b="0" i="0" u="none" strike="noStrike" kern="1200" cap="none" spc="0" normalizeH="0" baseline="0" noProof="0" dirty="0">
              <a:ln>
                <a:noFill/>
              </a:ln>
              <a:solidFill>
                <a:prstClr val="black"/>
              </a:solidFill>
              <a:effectLst/>
              <a:uLnTx/>
              <a:uFillTx/>
              <a:latin typeface="OCR A Extended" panose="02010509020102010303" pitchFamily="50" charset="0"/>
              <a:ea typeface="+mn-ea"/>
              <a:cs typeface="+mn-cs"/>
            </a:endParaRPr>
          </a:p>
        </p:txBody>
      </p:sp>
      <p:sp>
        <p:nvSpPr>
          <p:cNvPr id="5" name="Title 4">
            <a:extLst>
              <a:ext uri="{FF2B5EF4-FFF2-40B4-BE49-F238E27FC236}">
                <a16:creationId xmlns:a16="http://schemas.microsoft.com/office/drawing/2014/main" id="{661DF329-3ADC-D555-5696-8C7ADC680F10}"/>
              </a:ext>
            </a:extLst>
          </p:cNvPr>
          <p:cNvSpPr txBox="1">
            <a:spLocks/>
          </p:cNvSpPr>
          <p:nvPr/>
        </p:nvSpPr>
        <p:spPr bwMode="auto">
          <a:xfrm>
            <a:off x="684213" y="611188"/>
            <a:ext cx="10731500" cy="982662"/>
          </a:xfrm>
          <a:prstGeom prst="rect">
            <a:avLst/>
          </a:prstGeom>
          <a:solidFill>
            <a:srgbClr val="00206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MY" altLang="en-US" sz="4000" b="1" dirty="0">
                <a:solidFill>
                  <a:schemeClr val="bg1"/>
                </a:solidFill>
                <a:latin typeface="Arial" panose="020B0604020202020204" pitchFamily="34" charset="0"/>
                <a:cs typeface="Arial" panose="020B0604020202020204" pitchFamily="34" charset="0"/>
              </a:rPr>
              <a:t>OBJEKTIF ANUGERAH </a:t>
            </a:r>
          </a:p>
        </p:txBody>
      </p:sp>
      <p:sp>
        <p:nvSpPr>
          <p:cNvPr id="2" name="TextBox 1">
            <a:extLst>
              <a:ext uri="{FF2B5EF4-FFF2-40B4-BE49-F238E27FC236}">
                <a16:creationId xmlns:a16="http://schemas.microsoft.com/office/drawing/2014/main" id="{E501E37A-4DAB-45CF-58E2-A86442EA1502}"/>
              </a:ext>
            </a:extLst>
          </p:cNvPr>
          <p:cNvSpPr txBox="1"/>
          <p:nvPr/>
        </p:nvSpPr>
        <p:spPr>
          <a:xfrm>
            <a:off x="684212" y="1990948"/>
            <a:ext cx="10731499" cy="2609625"/>
          </a:xfrm>
          <a:prstGeom prst="rect">
            <a:avLst/>
          </a:prstGeom>
          <a:noFill/>
        </p:spPr>
        <p:txBody>
          <a:bodyPr wrap="square" rtlCol="0">
            <a:spAutoFit/>
          </a:bodyPr>
          <a:lstStyle/>
          <a:p>
            <a:pPr algn="just">
              <a:lnSpc>
                <a:spcPct val="150000"/>
              </a:lnSpc>
            </a:pPr>
            <a:r>
              <a:rPr lang="ms-MY" sz="2800" dirty="0">
                <a:effectLst/>
                <a:latin typeface="Abadi" panose="020B0604020104020204" pitchFamily="34" charset="0"/>
                <a:ea typeface="Times New Roman" panose="02020603050405020304" pitchFamily="18" charset="0"/>
              </a:rPr>
              <a:t>Anugerah ini bertujuan untuk mengenal pasti kaedah pengajaran syarahan secara interaktif atau tanpa syarahan yang telah berjaya mentransformasikan pengendalian sesuatu kursus secara efektif, terutamanya ke atas keterlibatan dan pembelajaran aktif pelajar.</a:t>
            </a:r>
          </a:p>
        </p:txBody>
      </p:sp>
    </p:spTree>
    <p:extLst>
      <p:ext uri="{BB962C8B-B14F-4D97-AF65-F5344CB8AC3E}">
        <p14:creationId xmlns:p14="http://schemas.microsoft.com/office/powerpoint/2010/main" val="411320545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30"/>
        <p:cNvGrpSpPr/>
        <p:nvPr/>
      </p:nvGrpSpPr>
      <p:grpSpPr>
        <a:xfrm>
          <a:off x="0" y="0"/>
          <a:ext cx="0" cy="0"/>
          <a:chOff x="0" y="0"/>
          <a:chExt cx="0" cy="0"/>
        </a:xfrm>
      </p:grpSpPr>
      <p:sp>
        <p:nvSpPr>
          <p:cNvPr id="5" name="Google Shape;17;p3">
            <a:extLst>
              <a:ext uri="{FF2B5EF4-FFF2-40B4-BE49-F238E27FC236}">
                <a16:creationId xmlns:a16="http://schemas.microsoft.com/office/drawing/2014/main" id="{363A67CA-5499-4A13-876D-B82965E7488A}"/>
              </a:ext>
            </a:extLst>
          </p:cNvPr>
          <p:cNvSpPr/>
          <p:nvPr/>
        </p:nvSpPr>
        <p:spPr>
          <a:xfrm>
            <a:off x="714613" y="2389229"/>
            <a:ext cx="2485027" cy="2315259"/>
          </a:xfrm>
          <a:custGeom>
            <a:avLst/>
            <a:gdLst/>
            <a:ahLst/>
            <a:cxnLst/>
            <a:rect l="l" t="t" r="r" b="b"/>
            <a:pathLst>
              <a:path w="21545" h="21583" extrusionOk="0">
                <a:moveTo>
                  <a:pt x="6995" y="63"/>
                </a:moveTo>
                <a:lnTo>
                  <a:pt x="14146" y="3"/>
                </a:lnTo>
                <a:cubicBezTo>
                  <a:pt x="14614" y="-17"/>
                  <a:pt x="15080" y="70"/>
                  <a:pt x="15513" y="259"/>
                </a:cubicBezTo>
                <a:cubicBezTo>
                  <a:pt x="15911" y="433"/>
                  <a:pt x="16274" y="689"/>
                  <a:pt x="16581" y="1012"/>
                </a:cubicBezTo>
                <a:lnTo>
                  <a:pt x="20981" y="8570"/>
                </a:lnTo>
                <a:cubicBezTo>
                  <a:pt x="21329" y="9291"/>
                  <a:pt x="21521" y="10087"/>
                  <a:pt x="21543" y="10898"/>
                </a:cubicBezTo>
                <a:cubicBezTo>
                  <a:pt x="21563" y="11623"/>
                  <a:pt x="21447" y="12346"/>
                  <a:pt x="21201" y="13022"/>
                </a:cubicBezTo>
                <a:lnTo>
                  <a:pt x="17586" y="19473"/>
                </a:lnTo>
                <a:cubicBezTo>
                  <a:pt x="17302" y="20094"/>
                  <a:pt x="16859" y="20615"/>
                  <a:pt x="16309" y="20976"/>
                </a:cubicBezTo>
                <a:cubicBezTo>
                  <a:pt x="15812" y="21302"/>
                  <a:pt x="15246" y="21485"/>
                  <a:pt x="14664" y="21506"/>
                </a:cubicBezTo>
                <a:lnTo>
                  <a:pt x="8109" y="21583"/>
                </a:lnTo>
                <a:cubicBezTo>
                  <a:pt x="7566" y="21505"/>
                  <a:pt x="7036" y="21344"/>
                  <a:pt x="6536" y="21105"/>
                </a:cubicBezTo>
                <a:cubicBezTo>
                  <a:pt x="5994" y="20847"/>
                  <a:pt x="5493" y="20501"/>
                  <a:pt x="5049" y="20079"/>
                </a:cubicBezTo>
                <a:cubicBezTo>
                  <a:pt x="4224" y="18920"/>
                  <a:pt x="3422" y="17744"/>
                  <a:pt x="2641" y="16551"/>
                </a:cubicBezTo>
                <a:cubicBezTo>
                  <a:pt x="1878" y="15383"/>
                  <a:pt x="1136" y="14199"/>
                  <a:pt x="416" y="13000"/>
                </a:cubicBezTo>
                <a:cubicBezTo>
                  <a:pt x="104" y="12388"/>
                  <a:pt x="-37" y="11694"/>
                  <a:pt x="8" y="10999"/>
                </a:cubicBezTo>
                <a:cubicBezTo>
                  <a:pt x="51" y="10343"/>
                  <a:pt x="258" y="9712"/>
                  <a:pt x="607" y="9172"/>
                </a:cubicBezTo>
                <a:lnTo>
                  <a:pt x="4193" y="1765"/>
                </a:lnTo>
                <a:cubicBezTo>
                  <a:pt x="4457" y="1317"/>
                  <a:pt x="4809" y="937"/>
                  <a:pt x="5224" y="650"/>
                </a:cubicBezTo>
                <a:cubicBezTo>
                  <a:pt x="5753" y="283"/>
                  <a:pt x="6366" y="80"/>
                  <a:pt x="6995" y="63"/>
                </a:cubicBezTo>
                <a:close/>
              </a:path>
            </a:pathLst>
          </a:custGeom>
          <a:solidFill>
            <a:srgbClr val="FFFFFF"/>
          </a:solidFill>
          <a:ln>
            <a:noFill/>
          </a:ln>
          <a:effectLst>
            <a:outerShdw blurRad="101600" dist="117707" dir="2013274" rotWithShape="0">
              <a:srgbClr val="000000">
                <a:alpha val="29411"/>
              </a:srgbClr>
            </a:outerShdw>
          </a:effectLst>
        </p:spPr>
        <p:txBody>
          <a:bodyPr spcFirstLastPara="1" wrap="square" lIns="60933" tIns="60933" rIns="60933" bIns="60933" anchor="t" anchorCtr="0">
            <a:noAutofit/>
          </a:bodyPr>
          <a:lstStyle/>
          <a:p>
            <a:pPr defTabSz="1150103">
              <a:buClr>
                <a:srgbClr val="000000"/>
              </a:buClr>
              <a:buSzPts val="1800"/>
            </a:pPr>
            <a:endParaRPr sz="2400" kern="0">
              <a:solidFill>
                <a:srgbClr val="000000"/>
              </a:solidFill>
              <a:latin typeface="Calibri"/>
              <a:ea typeface="Calibri"/>
              <a:cs typeface="Calibri"/>
              <a:sym typeface="Calibri"/>
            </a:endParaRPr>
          </a:p>
        </p:txBody>
      </p:sp>
      <p:grpSp>
        <p:nvGrpSpPr>
          <p:cNvPr id="6" name="Google Shape;18;p3">
            <a:extLst>
              <a:ext uri="{FF2B5EF4-FFF2-40B4-BE49-F238E27FC236}">
                <a16:creationId xmlns:a16="http://schemas.microsoft.com/office/drawing/2014/main" id="{062DA15B-09C9-4091-B12E-000ACC9A0463}"/>
              </a:ext>
            </a:extLst>
          </p:cNvPr>
          <p:cNvGrpSpPr/>
          <p:nvPr/>
        </p:nvGrpSpPr>
        <p:grpSpPr>
          <a:xfrm>
            <a:off x="4233905" y="1659777"/>
            <a:ext cx="910608" cy="795983"/>
            <a:chOff x="1" y="0"/>
            <a:chExt cx="931337" cy="827954"/>
          </a:xfrm>
        </p:grpSpPr>
        <p:sp>
          <p:nvSpPr>
            <p:cNvPr id="7" name="Google Shape;19;p3">
              <a:extLst>
                <a:ext uri="{FF2B5EF4-FFF2-40B4-BE49-F238E27FC236}">
                  <a16:creationId xmlns:a16="http://schemas.microsoft.com/office/drawing/2014/main" id="{6E966C53-2958-4260-8517-D29143503641}"/>
                </a:ext>
              </a:extLst>
            </p:cNvPr>
            <p:cNvSpPr/>
            <p:nvPr/>
          </p:nvSpPr>
          <p:spPr>
            <a:xfrm>
              <a:off x="1" y="0"/>
              <a:ext cx="931337" cy="827954"/>
            </a:xfrm>
            <a:custGeom>
              <a:avLst/>
              <a:gdLst/>
              <a:ahLst/>
              <a:cxnLst/>
              <a:rect l="l" t="t" r="r" b="b"/>
              <a:pathLst>
                <a:path w="21587" h="21561" extrusionOk="0">
                  <a:moveTo>
                    <a:pt x="2980" y="0"/>
                  </a:moveTo>
                  <a:lnTo>
                    <a:pt x="18387" y="65"/>
                  </a:lnTo>
                  <a:cubicBezTo>
                    <a:pt x="18773" y="189"/>
                    <a:pt x="19144" y="552"/>
                    <a:pt x="19475" y="1129"/>
                  </a:cubicBezTo>
                  <a:cubicBezTo>
                    <a:pt x="19760" y="1626"/>
                    <a:pt x="20009" y="2273"/>
                    <a:pt x="20209" y="3035"/>
                  </a:cubicBezTo>
                  <a:lnTo>
                    <a:pt x="21346" y="8246"/>
                  </a:lnTo>
                  <a:cubicBezTo>
                    <a:pt x="21499" y="8969"/>
                    <a:pt x="21581" y="9792"/>
                    <a:pt x="21587" y="10633"/>
                  </a:cubicBezTo>
                  <a:cubicBezTo>
                    <a:pt x="21592" y="11506"/>
                    <a:pt x="21514" y="12367"/>
                    <a:pt x="21360" y="13124"/>
                  </a:cubicBezTo>
                  <a:lnTo>
                    <a:pt x="19953" y="19846"/>
                  </a:lnTo>
                  <a:cubicBezTo>
                    <a:pt x="19744" y="20512"/>
                    <a:pt x="19477" y="21011"/>
                    <a:pt x="19178" y="21295"/>
                  </a:cubicBezTo>
                  <a:cubicBezTo>
                    <a:pt x="18947" y="21515"/>
                    <a:pt x="18703" y="21600"/>
                    <a:pt x="18460" y="21544"/>
                  </a:cubicBezTo>
                  <a:lnTo>
                    <a:pt x="3281" y="21329"/>
                  </a:lnTo>
                  <a:cubicBezTo>
                    <a:pt x="2977" y="21452"/>
                    <a:pt x="2666" y="21349"/>
                    <a:pt x="2379" y="21029"/>
                  </a:cubicBezTo>
                  <a:cubicBezTo>
                    <a:pt x="2109" y="20728"/>
                    <a:pt x="1869" y="20243"/>
                    <a:pt x="1681" y="19618"/>
                  </a:cubicBezTo>
                  <a:lnTo>
                    <a:pt x="277" y="13669"/>
                  </a:lnTo>
                  <a:cubicBezTo>
                    <a:pt x="89" y="12925"/>
                    <a:pt x="-8" y="12026"/>
                    <a:pt x="1" y="11111"/>
                  </a:cubicBezTo>
                  <a:cubicBezTo>
                    <a:pt x="9" y="10233"/>
                    <a:pt x="115" y="9384"/>
                    <a:pt x="303" y="8685"/>
                  </a:cubicBezTo>
                  <a:lnTo>
                    <a:pt x="1570" y="2636"/>
                  </a:lnTo>
                  <a:cubicBezTo>
                    <a:pt x="1687" y="1936"/>
                    <a:pt x="1865" y="1331"/>
                    <a:pt x="2087" y="877"/>
                  </a:cubicBezTo>
                  <a:cubicBezTo>
                    <a:pt x="2348" y="342"/>
                    <a:pt x="2658" y="37"/>
                    <a:pt x="2980" y="0"/>
                  </a:cubicBezTo>
                  <a:close/>
                </a:path>
              </a:pathLst>
            </a:custGeom>
            <a:gradFill>
              <a:gsLst>
                <a:gs pos="0">
                  <a:srgbClr val="0071FE"/>
                </a:gs>
                <a:gs pos="100000">
                  <a:srgbClr val="324BB3"/>
                </a:gs>
              </a:gsLst>
              <a:lin ang="21388890" scaled="0"/>
            </a:gradFill>
            <a:ln>
              <a:noFill/>
            </a:ln>
            <a:effectLst>
              <a:outerShdw blurRad="101600" dist="117707" dir="2013274" rotWithShape="0">
                <a:srgbClr val="000000">
                  <a:alpha val="29411"/>
                </a:srgbClr>
              </a:outerShdw>
            </a:effectLst>
          </p:spPr>
          <p:txBody>
            <a:bodyPr spcFirstLastPara="1" wrap="square" lIns="60933" tIns="60933" rIns="60933" bIns="60933" anchor="t" anchorCtr="0">
              <a:noAutofit/>
            </a:bodyPr>
            <a:lstStyle/>
            <a:p>
              <a:pPr defTabSz="1150103">
                <a:buClr>
                  <a:srgbClr val="000000"/>
                </a:buClr>
                <a:buSzPts val="1800"/>
              </a:pPr>
              <a:endParaRPr sz="2400" kern="0">
                <a:solidFill>
                  <a:srgbClr val="000000"/>
                </a:solidFill>
                <a:latin typeface="Calibri"/>
                <a:ea typeface="Calibri"/>
                <a:cs typeface="Calibri"/>
                <a:sym typeface="Calibri"/>
              </a:endParaRPr>
            </a:p>
          </p:txBody>
        </p:sp>
        <p:sp>
          <p:nvSpPr>
            <p:cNvPr id="8" name="Google Shape;20;p3">
              <a:extLst>
                <a:ext uri="{FF2B5EF4-FFF2-40B4-BE49-F238E27FC236}">
                  <a16:creationId xmlns:a16="http://schemas.microsoft.com/office/drawing/2014/main" id="{6709B9B9-39E9-4997-8214-5A9BA98FF1A5}"/>
                </a:ext>
              </a:extLst>
            </p:cNvPr>
            <p:cNvSpPr/>
            <p:nvPr/>
          </p:nvSpPr>
          <p:spPr>
            <a:xfrm>
              <a:off x="76012" y="57845"/>
              <a:ext cx="764491" cy="712264"/>
            </a:xfrm>
            <a:custGeom>
              <a:avLst/>
              <a:gdLst/>
              <a:ahLst/>
              <a:cxnLst/>
              <a:rect l="l" t="t" r="r" b="b"/>
              <a:pathLst>
                <a:path w="21545" h="21583" extrusionOk="0">
                  <a:moveTo>
                    <a:pt x="6995" y="63"/>
                  </a:moveTo>
                  <a:lnTo>
                    <a:pt x="14146" y="3"/>
                  </a:lnTo>
                  <a:cubicBezTo>
                    <a:pt x="14614" y="-17"/>
                    <a:pt x="15080" y="70"/>
                    <a:pt x="15513" y="259"/>
                  </a:cubicBezTo>
                  <a:cubicBezTo>
                    <a:pt x="15911" y="433"/>
                    <a:pt x="16274" y="689"/>
                    <a:pt x="16581" y="1012"/>
                  </a:cubicBezTo>
                  <a:lnTo>
                    <a:pt x="20981" y="8570"/>
                  </a:lnTo>
                  <a:cubicBezTo>
                    <a:pt x="21329" y="9291"/>
                    <a:pt x="21521" y="10087"/>
                    <a:pt x="21543" y="10898"/>
                  </a:cubicBezTo>
                  <a:cubicBezTo>
                    <a:pt x="21563" y="11623"/>
                    <a:pt x="21447" y="12346"/>
                    <a:pt x="21201" y="13022"/>
                  </a:cubicBezTo>
                  <a:lnTo>
                    <a:pt x="17586" y="19473"/>
                  </a:lnTo>
                  <a:cubicBezTo>
                    <a:pt x="17302" y="20094"/>
                    <a:pt x="16859" y="20615"/>
                    <a:pt x="16309" y="20976"/>
                  </a:cubicBezTo>
                  <a:cubicBezTo>
                    <a:pt x="15812" y="21302"/>
                    <a:pt x="15246" y="21485"/>
                    <a:pt x="14664" y="21506"/>
                  </a:cubicBezTo>
                  <a:lnTo>
                    <a:pt x="8109" y="21583"/>
                  </a:lnTo>
                  <a:cubicBezTo>
                    <a:pt x="7566" y="21505"/>
                    <a:pt x="7036" y="21344"/>
                    <a:pt x="6536" y="21105"/>
                  </a:cubicBezTo>
                  <a:cubicBezTo>
                    <a:pt x="5994" y="20847"/>
                    <a:pt x="5493" y="20501"/>
                    <a:pt x="5049" y="20079"/>
                  </a:cubicBezTo>
                  <a:cubicBezTo>
                    <a:pt x="4224" y="18920"/>
                    <a:pt x="3422" y="17744"/>
                    <a:pt x="2641" y="16551"/>
                  </a:cubicBezTo>
                  <a:cubicBezTo>
                    <a:pt x="1878" y="15383"/>
                    <a:pt x="1136" y="14199"/>
                    <a:pt x="416" y="13000"/>
                  </a:cubicBezTo>
                  <a:cubicBezTo>
                    <a:pt x="104" y="12388"/>
                    <a:pt x="-37" y="11694"/>
                    <a:pt x="8" y="10999"/>
                  </a:cubicBezTo>
                  <a:cubicBezTo>
                    <a:pt x="51" y="10343"/>
                    <a:pt x="258" y="9712"/>
                    <a:pt x="607" y="9172"/>
                  </a:cubicBezTo>
                  <a:lnTo>
                    <a:pt x="4193" y="1765"/>
                  </a:lnTo>
                  <a:cubicBezTo>
                    <a:pt x="4457" y="1317"/>
                    <a:pt x="4809" y="937"/>
                    <a:pt x="5224" y="650"/>
                  </a:cubicBezTo>
                  <a:cubicBezTo>
                    <a:pt x="5753" y="283"/>
                    <a:pt x="6366" y="80"/>
                    <a:pt x="6995" y="63"/>
                  </a:cubicBezTo>
                  <a:close/>
                </a:path>
              </a:pathLst>
            </a:custGeom>
            <a:solidFill>
              <a:srgbClr val="FFFFFF"/>
            </a:solidFill>
            <a:ln>
              <a:noFill/>
            </a:ln>
            <a:effectLst>
              <a:outerShdw blurRad="101600" dist="117707" dir="2013274" rotWithShape="0">
                <a:srgbClr val="000000">
                  <a:alpha val="29411"/>
                </a:srgbClr>
              </a:outerShdw>
            </a:effectLst>
          </p:spPr>
          <p:txBody>
            <a:bodyPr spcFirstLastPara="1" wrap="square" lIns="60933" tIns="60933" rIns="60933" bIns="60933" anchor="t" anchorCtr="0">
              <a:noAutofit/>
            </a:bodyPr>
            <a:lstStyle/>
            <a:p>
              <a:pPr defTabSz="1150103">
                <a:buClr>
                  <a:srgbClr val="000000"/>
                </a:buClr>
                <a:buSzPts val="1800"/>
              </a:pPr>
              <a:endParaRPr sz="2400" kern="0">
                <a:solidFill>
                  <a:srgbClr val="000000"/>
                </a:solidFill>
                <a:latin typeface="Calibri"/>
                <a:ea typeface="Calibri"/>
                <a:cs typeface="Calibri"/>
                <a:sym typeface="Calibri"/>
              </a:endParaRPr>
            </a:p>
          </p:txBody>
        </p:sp>
      </p:grpSp>
      <p:grpSp>
        <p:nvGrpSpPr>
          <p:cNvPr id="9" name="Google Shape;21;p3">
            <a:extLst>
              <a:ext uri="{FF2B5EF4-FFF2-40B4-BE49-F238E27FC236}">
                <a16:creationId xmlns:a16="http://schemas.microsoft.com/office/drawing/2014/main" id="{88CD9EEE-0018-4E9F-B95B-E1B0ED078CF8}"/>
              </a:ext>
            </a:extLst>
          </p:cNvPr>
          <p:cNvGrpSpPr/>
          <p:nvPr/>
        </p:nvGrpSpPr>
        <p:grpSpPr>
          <a:xfrm>
            <a:off x="4433542" y="3186520"/>
            <a:ext cx="803737" cy="795983"/>
            <a:chOff x="27792" y="60180"/>
            <a:chExt cx="944942" cy="827954"/>
          </a:xfrm>
        </p:grpSpPr>
        <p:sp>
          <p:nvSpPr>
            <p:cNvPr id="10" name="Google Shape;22;p3">
              <a:extLst>
                <a:ext uri="{FF2B5EF4-FFF2-40B4-BE49-F238E27FC236}">
                  <a16:creationId xmlns:a16="http://schemas.microsoft.com/office/drawing/2014/main" id="{DDF68000-8646-4E5C-9BA3-09248D106E61}"/>
                </a:ext>
              </a:extLst>
            </p:cNvPr>
            <p:cNvSpPr/>
            <p:nvPr/>
          </p:nvSpPr>
          <p:spPr>
            <a:xfrm>
              <a:off x="27792" y="60180"/>
              <a:ext cx="944942" cy="827954"/>
            </a:xfrm>
            <a:custGeom>
              <a:avLst/>
              <a:gdLst/>
              <a:ahLst/>
              <a:cxnLst/>
              <a:rect l="l" t="t" r="r" b="b"/>
              <a:pathLst>
                <a:path w="21587" h="21561" extrusionOk="0">
                  <a:moveTo>
                    <a:pt x="2980" y="0"/>
                  </a:moveTo>
                  <a:lnTo>
                    <a:pt x="18387" y="65"/>
                  </a:lnTo>
                  <a:cubicBezTo>
                    <a:pt x="18773" y="189"/>
                    <a:pt x="19144" y="552"/>
                    <a:pt x="19475" y="1129"/>
                  </a:cubicBezTo>
                  <a:cubicBezTo>
                    <a:pt x="19760" y="1626"/>
                    <a:pt x="20009" y="2273"/>
                    <a:pt x="20209" y="3035"/>
                  </a:cubicBezTo>
                  <a:lnTo>
                    <a:pt x="21346" y="8246"/>
                  </a:lnTo>
                  <a:cubicBezTo>
                    <a:pt x="21499" y="8969"/>
                    <a:pt x="21581" y="9792"/>
                    <a:pt x="21587" y="10633"/>
                  </a:cubicBezTo>
                  <a:cubicBezTo>
                    <a:pt x="21592" y="11506"/>
                    <a:pt x="21514" y="12367"/>
                    <a:pt x="21360" y="13124"/>
                  </a:cubicBezTo>
                  <a:lnTo>
                    <a:pt x="19953" y="19846"/>
                  </a:lnTo>
                  <a:cubicBezTo>
                    <a:pt x="19744" y="20512"/>
                    <a:pt x="19477" y="21011"/>
                    <a:pt x="19178" y="21295"/>
                  </a:cubicBezTo>
                  <a:cubicBezTo>
                    <a:pt x="18947" y="21515"/>
                    <a:pt x="18703" y="21600"/>
                    <a:pt x="18460" y="21544"/>
                  </a:cubicBezTo>
                  <a:lnTo>
                    <a:pt x="3281" y="21329"/>
                  </a:lnTo>
                  <a:cubicBezTo>
                    <a:pt x="2977" y="21452"/>
                    <a:pt x="2666" y="21349"/>
                    <a:pt x="2379" y="21029"/>
                  </a:cubicBezTo>
                  <a:cubicBezTo>
                    <a:pt x="2109" y="20728"/>
                    <a:pt x="1869" y="20243"/>
                    <a:pt x="1681" y="19618"/>
                  </a:cubicBezTo>
                  <a:lnTo>
                    <a:pt x="277" y="13669"/>
                  </a:lnTo>
                  <a:cubicBezTo>
                    <a:pt x="89" y="12925"/>
                    <a:pt x="-8" y="12026"/>
                    <a:pt x="1" y="11111"/>
                  </a:cubicBezTo>
                  <a:cubicBezTo>
                    <a:pt x="9" y="10233"/>
                    <a:pt x="115" y="9384"/>
                    <a:pt x="303" y="8685"/>
                  </a:cubicBezTo>
                  <a:lnTo>
                    <a:pt x="1570" y="2636"/>
                  </a:lnTo>
                  <a:cubicBezTo>
                    <a:pt x="1687" y="1936"/>
                    <a:pt x="1865" y="1331"/>
                    <a:pt x="2087" y="877"/>
                  </a:cubicBezTo>
                  <a:cubicBezTo>
                    <a:pt x="2348" y="342"/>
                    <a:pt x="2658" y="37"/>
                    <a:pt x="2980" y="0"/>
                  </a:cubicBezTo>
                  <a:close/>
                </a:path>
              </a:pathLst>
            </a:custGeom>
            <a:gradFill>
              <a:gsLst>
                <a:gs pos="0">
                  <a:srgbClr val="54D55F"/>
                </a:gs>
                <a:gs pos="100000">
                  <a:srgbClr val="42A75D"/>
                </a:gs>
              </a:gsLst>
              <a:lin ang="21388890" scaled="0"/>
            </a:gradFill>
            <a:ln>
              <a:noFill/>
            </a:ln>
            <a:effectLst>
              <a:outerShdw blurRad="101600" dist="117707" dir="2013274" rotWithShape="0">
                <a:srgbClr val="000000">
                  <a:alpha val="29411"/>
                </a:srgbClr>
              </a:outerShdw>
            </a:effectLst>
          </p:spPr>
          <p:txBody>
            <a:bodyPr spcFirstLastPara="1" wrap="square" lIns="60933" tIns="60933" rIns="60933" bIns="60933" anchor="t" anchorCtr="0">
              <a:noAutofit/>
            </a:bodyPr>
            <a:lstStyle/>
            <a:p>
              <a:pPr defTabSz="1150103">
                <a:buClr>
                  <a:srgbClr val="000000"/>
                </a:buClr>
                <a:buSzPts val="1800"/>
              </a:pPr>
              <a:endParaRPr sz="2400" kern="0">
                <a:solidFill>
                  <a:srgbClr val="000000"/>
                </a:solidFill>
                <a:latin typeface="Calibri"/>
                <a:ea typeface="Calibri"/>
                <a:cs typeface="Calibri"/>
                <a:sym typeface="Calibri"/>
              </a:endParaRPr>
            </a:p>
          </p:txBody>
        </p:sp>
        <p:sp>
          <p:nvSpPr>
            <p:cNvPr id="11" name="Google Shape;23;p3">
              <a:extLst>
                <a:ext uri="{FF2B5EF4-FFF2-40B4-BE49-F238E27FC236}">
                  <a16:creationId xmlns:a16="http://schemas.microsoft.com/office/drawing/2014/main" id="{926115A6-3E6B-4481-8E6A-A93A72603F19}"/>
                </a:ext>
              </a:extLst>
            </p:cNvPr>
            <p:cNvSpPr/>
            <p:nvPr/>
          </p:nvSpPr>
          <p:spPr>
            <a:xfrm>
              <a:off x="103802" y="128056"/>
              <a:ext cx="764491" cy="712264"/>
            </a:xfrm>
            <a:custGeom>
              <a:avLst/>
              <a:gdLst/>
              <a:ahLst/>
              <a:cxnLst/>
              <a:rect l="l" t="t" r="r" b="b"/>
              <a:pathLst>
                <a:path w="21545" h="21583" extrusionOk="0">
                  <a:moveTo>
                    <a:pt x="6995" y="63"/>
                  </a:moveTo>
                  <a:lnTo>
                    <a:pt x="14146" y="3"/>
                  </a:lnTo>
                  <a:cubicBezTo>
                    <a:pt x="14614" y="-17"/>
                    <a:pt x="15080" y="70"/>
                    <a:pt x="15513" y="259"/>
                  </a:cubicBezTo>
                  <a:cubicBezTo>
                    <a:pt x="15911" y="433"/>
                    <a:pt x="16274" y="689"/>
                    <a:pt x="16581" y="1012"/>
                  </a:cubicBezTo>
                  <a:lnTo>
                    <a:pt x="20981" y="8570"/>
                  </a:lnTo>
                  <a:cubicBezTo>
                    <a:pt x="21329" y="9291"/>
                    <a:pt x="21521" y="10087"/>
                    <a:pt x="21543" y="10898"/>
                  </a:cubicBezTo>
                  <a:cubicBezTo>
                    <a:pt x="21563" y="11623"/>
                    <a:pt x="21447" y="12346"/>
                    <a:pt x="21201" y="13022"/>
                  </a:cubicBezTo>
                  <a:lnTo>
                    <a:pt x="17586" y="19473"/>
                  </a:lnTo>
                  <a:cubicBezTo>
                    <a:pt x="17302" y="20094"/>
                    <a:pt x="16859" y="20615"/>
                    <a:pt x="16309" y="20976"/>
                  </a:cubicBezTo>
                  <a:cubicBezTo>
                    <a:pt x="15812" y="21302"/>
                    <a:pt x="15246" y="21485"/>
                    <a:pt x="14664" y="21506"/>
                  </a:cubicBezTo>
                  <a:lnTo>
                    <a:pt x="8109" y="21583"/>
                  </a:lnTo>
                  <a:cubicBezTo>
                    <a:pt x="7566" y="21505"/>
                    <a:pt x="7036" y="21344"/>
                    <a:pt x="6536" y="21105"/>
                  </a:cubicBezTo>
                  <a:cubicBezTo>
                    <a:pt x="5994" y="20847"/>
                    <a:pt x="5493" y="20501"/>
                    <a:pt x="5049" y="20079"/>
                  </a:cubicBezTo>
                  <a:cubicBezTo>
                    <a:pt x="4224" y="18920"/>
                    <a:pt x="3422" y="17744"/>
                    <a:pt x="2641" y="16551"/>
                  </a:cubicBezTo>
                  <a:cubicBezTo>
                    <a:pt x="1878" y="15383"/>
                    <a:pt x="1136" y="14199"/>
                    <a:pt x="416" y="13000"/>
                  </a:cubicBezTo>
                  <a:cubicBezTo>
                    <a:pt x="104" y="12388"/>
                    <a:pt x="-37" y="11694"/>
                    <a:pt x="8" y="10999"/>
                  </a:cubicBezTo>
                  <a:cubicBezTo>
                    <a:pt x="51" y="10343"/>
                    <a:pt x="258" y="9712"/>
                    <a:pt x="607" y="9172"/>
                  </a:cubicBezTo>
                  <a:lnTo>
                    <a:pt x="4193" y="1765"/>
                  </a:lnTo>
                  <a:cubicBezTo>
                    <a:pt x="4457" y="1317"/>
                    <a:pt x="4809" y="937"/>
                    <a:pt x="5224" y="650"/>
                  </a:cubicBezTo>
                  <a:cubicBezTo>
                    <a:pt x="5753" y="283"/>
                    <a:pt x="6366" y="80"/>
                    <a:pt x="6995" y="63"/>
                  </a:cubicBezTo>
                  <a:close/>
                </a:path>
              </a:pathLst>
            </a:custGeom>
            <a:solidFill>
              <a:srgbClr val="FFFFFF"/>
            </a:solidFill>
            <a:ln>
              <a:noFill/>
            </a:ln>
            <a:effectLst>
              <a:outerShdw blurRad="101600" dist="117707" dir="2013274" rotWithShape="0">
                <a:srgbClr val="000000">
                  <a:alpha val="29411"/>
                </a:srgbClr>
              </a:outerShdw>
            </a:effectLst>
          </p:spPr>
          <p:txBody>
            <a:bodyPr spcFirstLastPara="1" wrap="square" lIns="60933" tIns="60933" rIns="60933" bIns="60933" anchor="t" anchorCtr="0">
              <a:noAutofit/>
            </a:bodyPr>
            <a:lstStyle/>
            <a:p>
              <a:pPr defTabSz="1150103">
                <a:buClr>
                  <a:srgbClr val="000000"/>
                </a:buClr>
                <a:buSzPts val="1800"/>
              </a:pPr>
              <a:endParaRPr sz="2400" kern="0">
                <a:solidFill>
                  <a:srgbClr val="000000"/>
                </a:solidFill>
                <a:latin typeface="Calibri"/>
                <a:ea typeface="Calibri"/>
                <a:cs typeface="Calibri"/>
                <a:sym typeface="Calibri"/>
              </a:endParaRPr>
            </a:p>
          </p:txBody>
        </p:sp>
      </p:grpSp>
      <p:grpSp>
        <p:nvGrpSpPr>
          <p:cNvPr id="12" name="Google Shape;24;p3">
            <a:extLst>
              <a:ext uri="{FF2B5EF4-FFF2-40B4-BE49-F238E27FC236}">
                <a16:creationId xmlns:a16="http://schemas.microsoft.com/office/drawing/2014/main" id="{C24C6688-19D5-49B6-91A7-1CA22B27429C}"/>
              </a:ext>
            </a:extLst>
          </p:cNvPr>
          <p:cNvGrpSpPr/>
          <p:nvPr/>
        </p:nvGrpSpPr>
        <p:grpSpPr>
          <a:xfrm>
            <a:off x="4305809" y="4507320"/>
            <a:ext cx="804320" cy="795983"/>
            <a:chOff x="0" y="0"/>
            <a:chExt cx="904688" cy="827954"/>
          </a:xfrm>
        </p:grpSpPr>
        <p:sp>
          <p:nvSpPr>
            <p:cNvPr id="13" name="Google Shape;25;p3">
              <a:extLst>
                <a:ext uri="{FF2B5EF4-FFF2-40B4-BE49-F238E27FC236}">
                  <a16:creationId xmlns:a16="http://schemas.microsoft.com/office/drawing/2014/main" id="{751EAE3C-03FC-4985-869B-4C1F0DB148FE}"/>
                </a:ext>
              </a:extLst>
            </p:cNvPr>
            <p:cNvSpPr/>
            <p:nvPr/>
          </p:nvSpPr>
          <p:spPr>
            <a:xfrm>
              <a:off x="0" y="0"/>
              <a:ext cx="904688" cy="827954"/>
            </a:xfrm>
            <a:custGeom>
              <a:avLst/>
              <a:gdLst/>
              <a:ahLst/>
              <a:cxnLst/>
              <a:rect l="l" t="t" r="r" b="b"/>
              <a:pathLst>
                <a:path w="21587" h="21561" extrusionOk="0">
                  <a:moveTo>
                    <a:pt x="2980" y="0"/>
                  </a:moveTo>
                  <a:lnTo>
                    <a:pt x="18387" y="65"/>
                  </a:lnTo>
                  <a:cubicBezTo>
                    <a:pt x="18773" y="189"/>
                    <a:pt x="19144" y="552"/>
                    <a:pt x="19475" y="1129"/>
                  </a:cubicBezTo>
                  <a:cubicBezTo>
                    <a:pt x="19760" y="1626"/>
                    <a:pt x="20009" y="2273"/>
                    <a:pt x="20209" y="3035"/>
                  </a:cubicBezTo>
                  <a:lnTo>
                    <a:pt x="21346" y="8246"/>
                  </a:lnTo>
                  <a:cubicBezTo>
                    <a:pt x="21499" y="8969"/>
                    <a:pt x="21581" y="9792"/>
                    <a:pt x="21587" y="10633"/>
                  </a:cubicBezTo>
                  <a:cubicBezTo>
                    <a:pt x="21592" y="11506"/>
                    <a:pt x="21514" y="12367"/>
                    <a:pt x="21360" y="13124"/>
                  </a:cubicBezTo>
                  <a:lnTo>
                    <a:pt x="19953" y="19846"/>
                  </a:lnTo>
                  <a:cubicBezTo>
                    <a:pt x="19744" y="20512"/>
                    <a:pt x="19477" y="21011"/>
                    <a:pt x="19178" y="21295"/>
                  </a:cubicBezTo>
                  <a:cubicBezTo>
                    <a:pt x="18947" y="21515"/>
                    <a:pt x="18703" y="21600"/>
                    <a:pt x="18460" y="21544"/>
                  </a:cubicBezTo>
                  <a:lnTo>
                    <a:pt x="3281" y="21329"/>
                  </a:lnTo>
                  <a:cubicBezTo>
                    <a:pt x="2977" y="21452"/>
                    <a:pt x="2666" y="21349"/>
                    <a:pt x="2379" y="21029"/>
                  </a:cubicBezTo>
                  <a:cubicBezTo>
                    <a:pt x="2109" y="20728"/>
                    <a:pt x="1869" y="20243"/>
                    <a:pt x="1681" y="19618"/>
                  </a:cubicBezTo>
                  <a:lnTo>
                    <a:pt x="277" y="13669"/>
                  </a:lnTo>
                  <a:cubicBezTo>
                    <a:pt x="89" y="12925"/>
                    <a:pt x="-8" y="12026"/>
                    <a:pt x="1" y="11111"/>
                  </a:cubicBezTo>
                  <a:cubicBezTo>
                    <a:pt x="9" y="10233"/>
                    <a:pt x="115" y="9384"/>
                    <a:pt x="303" y="8685"/>
                  </a:cubicBezTo>
                  <a:lnTo>
                    <a:pt x="1570" y="2636"/>
                  </a:lnTo>
                  <a:cubicBezTo>
                    <a:pt x="1687" y="1936"/>
                    <a:pt x="1865" y="1331"/>
                    <a:pt x="2087" y="877"/>
                  </a:cubicBezTo>
                  <a:cubicBezTo>
                    <a:pt x="2348" y="342"/>
                    <a:pt x="2658" y="37"/>
                    <a:pt x="2980" y="0"/>
                  </a:cubicBezTo>
                  <a:close/>
                </a:path>
              </a:pathLst>
            </a:custGeom>
            <a:gradFill>
              <a:gsLst>
                <a:gs pos="0">
                  <a:srgbClr val="FAEF12"/>
                </a:gs>
                <a:gs pos="100000">
                  <a:srgbClr val="DFC502"/>
                </a:gs>
              </a:gsLst>
              <a:lin ang="21388890" scaled="0"/>
            </a:gradFill>
            <a:ln>
              <a:noFill/>
            </a:ln>
            <a:effectLst>
              <a:outerShdw blurRad="101600" dist="117707" dir="2013274" rotWithShape="0">
                <a:srgbClr val="000000">
                  <a:alpha val="29411"/>
                </a:srgbClr>
              </a:outerShdw>
            </a:effectLst>
          </p:spPr>
          <p:txBody>
            <a:bodyPr spcFirstLastPara="1" wrap="square" lIns="60933" tIns="60933" rIns="60933" bIns="60933" anchor="t" anchorCtr="0">
              <a:noAutofit/>
            </a:bodyPr>
            <a:lstStyle/>
            <a:p>
              <a:pPr defTabSz="1150103">
                <a:buClr>
                  <a:srgbClr val="000000"/>
                </a:buClr>
                <a:buSzPts val="1800"/>
              </a:pPr>
              <a:endParaRPr sz="2400" kern="0">
                <a:solidFill>
                  <a:srgbClr val="000000"/>
                </a:solidFill>
                <a:latin typeface="Calibri"/>
                <a:ea typeface="Calibri"/>
                <a:cs typeface="Calibri"/>
                <a:sym typeface="Calibri"/>
              </a:endParaRPr>
            </a:p>
          </p:txBody>
        </p:sp>
        <p:sp>
          <p:nvSpPr>
            <p:cNvPr id="14" name="Google Shape;26;p3">
              <a:extLst>
                <a:ext uri="{FF2B5EF4-FFF2-40B4-BE49-F238E27FC236}">
                  <a16:creationId xmlns:a16="http://schemas.microsoft.com/office/drawing/2014/main" id="{B8B06EE7-3A42-4CE7-92F3-CBBC4C945D1C}"/>
                </a:ext>
              </a:extLst>
            </p:cNvPr>
            <p:cNvSpPr/>
            <p:nvPr/>
          </p:nvSpPr>
          <p:spPr>
            <a:xfrm>
              <a:off x="76012" y="57845"/>
              <a:ext cx="764491" cy="712264"/>
            </a:xfrm>
            <a:custGeom>
              <a:avLst/>
              <a:gdLst/>
              <a:ahLst/>
              <a:cxnLst/>
              <a:rect l="l" t="t" r="r" b="b"/>
              <a:pathLst>
                <a:path w="21545" h="21583" extrusionOk="0">
                  <a:moveTo>
                    <a:pt x="6995" y="63"/>
                  </a:moveTo>
                  <a:lnTo>
                    <a:pt x="14146" y="3"/>
                  </a:lnTo>
                  <a:cubicBezTo>
                    <a:pt x="14614" y="-17"/>
                    <a:pt x="15080" y="70"/>
                    <a:pt x="15513" y="259"/>
                  </a:cubicBezTo>
                  <a:cubicBezTo>
                    <a:pt x="15911" y="433"/>
                    <a:pt x="16274" y="689"/>
                    <a:pt x="16581" y="1012"/>
                  </a:cubicBezTo>
                  <a:lnTo>
                    <a:pt x="20981" y="8570"/>
                  </a:lnTo>
                  <a:cubicBezTo>
                    <a:pt x="21329" y="9291"/>
                    <a:pt x="21521" y="10087"/>
                    <a:pt x="21543" y="10898"/>
                  </a:cubicBezTo>
                  <a:cubicBezTo>
                    <a:pt x="21563" y="11623"/>
                    <a:pt x="21447" y="12346"/>
                    <a:pt x="21201" y="13022"/>
                  </a:cubicBezTo>
                  <a:lnTo>
                    <a:pt x="17586" y="19473"/>
                  </a:lnTo>
                  <a:cubicBezTo>
                    <a:pt x="17302" y="20094"/>
                    <a:pt x="16859" y="20615"/>
                    <a:pt x="16309" y="20976"/>
                  </a:cubicBezTo>
                  <a:cubicBezTo>
                    <a:pt x="15812" y="21302"/>
                    <a:pt x="15246" y="21485"/>
                    <a:pt x="14664" y="21506"/>
                  </a:cubicBezTo>
                  <a:lnTo>
                    <a:pt x="8109" y="21583"/>
                  </a:lnTo>
                  <a:cubicBezTo>
                    <a:pt x="7566" y="21505"/>
                    <a:pt x="7036" y="21344"/>
                    <a:pt x="6536" y="21105"/>
                  </a:cubicBezTo>
                  <a:cubicBezTo>
                    <a:pt x="5994" y="20847"/>
                    <a:pt x="5493" y="20501"/>
                    <a:pt x="5049" y="20079"/>
                  </a:cubicBezTo>
                  <a:cubicBezTo>
                    <a:pt x="4224" y="18920"/>
                    <a:pt x="3422" y="17744"/>
                    <a:pt x="2641" y="16551"/>
                  </a:cubicBezTo>
                  <a:cubicBezTo>
                    <a:pt x="1878" y="15383"/>
                    <a:pt x="1136" y="14199"/>
                    <a:pt x="416" y="13000"/>
                  </a:cubicBezTo>
                  <a:cubicBezTo>
                    <a:pt x="104" y="12388"/>
                    <a:pt x="-37" y="11694"/>
                    <a:pt x="8" y="10999"/>
                  </a:cubicBezTo>
                  <a:cubicBezTo>
                    <a:pt x="51" y="10343"/>
                    <a:pt x="258" y="9712"/>
                    <a:pt x="607" y="9172"/>
                  </a:cubicBezTo>
                  <a:lnTo>
                    <a:pt x="4193" y="1765"/>
                  </a:lnTo>
                  <a:cubicBezTo>
                    <a:pt x="4457" y="1317"/>
                    <a:pt x="4809" y="937"/>
                    <a:pt x="5224" y="650"/>
                  </a:cubicBezTo>
                  <a:cubicBezTo>
                    <a:pt x="5753" y="283"/>
                    <a:pt x="6366" y="80"/>
                    <a:pt x="6995" y="63"/>
                  </a:cubicBezTo>
                  <a:close/>
                </a:path>
              </a:pathLst>
            </a:custGeom>
            <a:solidFill>
              <a:srgbClr val="FFFFFF"/>
            </a:solidFill>
            <a:ln>
              <a:noFill/>
            </a:ln>
            <a:effectLst>
              <a:outerShdw blurRad="101600" dist="117707" dir="2013274" rotWithShape="0">
                <a:srgbClr val="000000">
                  <a:alpha val="29411"/>
                </a:srgbClr>
              </a:outerShdw>
            </a:effectLst>
          </p:spPr>
          <p:txBody>
            <a:bodyPr spcFirstLastPara="1" wrap="square" lIns="60933" tIns="60933" rIns="60933" bIns="60933" anchor="t" anchorCtr="0">
              <a:noAutofit/>
            </a:bodyPr>
            <a:lstStyle/>
            <a:p>
              <a:pPr defTabSz="1150103">
                <a:buClr>
                  <a:srgbClr val="000000"/>
                </a:buClr>
                <a:buSzPts val="1800"/>
              </a:pPr>
              <a:endParaRPr sz="2400" kern="0">
                <a:solidFill>
                  <a:srgbClr val="000000"/>
                </a:solidFill>
                <a:latin typeface="Calibri"/>
                <a:ea typeface="Calibri"/>
                <a:cs typeface="Calibri"/>
                <a:sym typeface="Calibri"/>
              </a:endParaRPr>
            </a:p>
          </p:txBody>
        </p:sp>
      </p:grpSp>
      <p:sp>
        <p:nvSpPr>
          <p:cNvPr id="21" name="Google Shape;33;p3">
            <a:extLst>
              <a:ext uri="{FF2B5EF4-FFF2-40B4-BE49-F238E27FC236}">
                <a16:creationId xmlns:a16="http://schemas.microsoft.com/office/drawing/2014/main" id="{5711F052-6AA5-4A95-882D-E89AAC62013D}"/>
              </a:ext>
            </a:extLst>
          </p:cNvPr>
          <p:cNvSpPr/>
          <p:nvPr/>
        </p:nvSpPr>
        <p:spPr>
          <a:xfrm>
            <a:off x="262957" y="2052102"/>
            <a:ext cx="3491308" cy="3189000"/>
          </a:xfrm>
          <a:custGeom>
            <a:avLst/>
            <a:gdLst/>
            <a:ahLst/>
            <a:cxnLst/>
            <a:rect l="l" t="t" r="r" b="b"/>
            <a:pathLst>
              <a:path w="21545" h="21583" extrusionOk="0">
                <a:moveTo>
                  <a:pt x="6995" y="63"/>
                </a:moveTo>
                <a:lnTo>
                  <a:pt x="14146" y="3"/>
                </a:lnTo>
                <a:cubicBezTo>
                  <a:pt x="14614" y="-17"/>
                  <a:pt x="15080" y="70"/>
                  <a:pt x="15513" y="259"/>
                </a:cubicBezTo>
                <a:cubicBezTo>
                  <a:pt x="15911" y="433"/>
                  <a:pt x="16274" y="689"/>
                  <a:pt x="16581" y="1012"/>
                </a:cubicBezTo>
                <a:lnTo>
                  <a:pt x="20981" y="8570"/>
                </a:lnTo>
                <a:cubicBezTo>
                  <a:pt x="21329" y="9291"/>
                  <a:pt x="21521" y="10087"/>
                  <a:pt x="21543" y="10898"/>
                </a:cubicBezTo>
                <a:cubicBezTo>
                  <a:pt x="21563" y="11623"/>
                  <a:pt x="21447" y="12346"/>
                  <a:pt x="21201" y="13022"/>
                </a:cubicBezTo>
                <a:lnTo>
                  <a:pt x="17586" y="19473"/>
                </a:lnTo>
                <a:cubicBezTo>
                  <a:pt x="17302" y="20094"/>
                  <a:pt x="16859" y="20615"/>
                  <a:pt x="16309" y="20976"/>
                </a:cubicBezTo>
                <a:cubicBezTo>
                  <a:pt x="15812" y="21302"/>
                  <a:pt x="15246" y="21485"/>
                  <a:pt x="14664" y="21506"/>
                </a:cubicBezTo>
                <a:lnTo>
                  <a:pt x="8109" y="21583"/>
                </a:lnTo>
                <a:cubicBezTo>
                  <a:pt x="7566" y="21505"/>
                  <a:pt x="7036" y="21344"/>
                  <a:pt x="6536" y="21105"/>
                </a:cubicBezTo>
                <a:cubicBezTo>
                  <a:pt x="5994" y="20847"/>
                  <a:pt x="5493" y="20501"/>
                  <a:pt x="5049" y="20079"/>
                </a:cubicBezTo>
                <a:cubicBezTo>
                  <a:pt x="4224" y="18920"/>
                  <a:pt x="3422" y="17744"/>
                  <a:pt x="2641" y="16551"/>
                </a:cubicBezTo>
                <a:cubicBezTo>
                  <a:pt x="1878" y="15383"/>
                  <a:pt x="1136" y="14199"/>
                  <a:pt x="416" y="13000"/>
                </a:cubicBezTo>
                <a:cubicBezTo>
                  <a:pt x="104" y="12388"/>
                  <a:pt x="-37" y="11694"/>
                  <a:pt x="8" y="10999"/>
                </a:cubicBezTo>
                <a:cubicBezTo>
                  <a:pt x="51" y="10343"/>
                  <a:pt x="258" y="9712"/>
                  <a:pt x="607" y="9172"/>
                </a:cubicBezTo>
                <a:lnTo>
                  <a:pt x="4193" y="1765"/>
                </a:lnTo>
                <a:cubicBezTo>
                  <a:pt x="4457" y="1317"/>
                  <a:pt x="4809" y="937"/>
                  <a:pt x="5224" y="650"/>
                </a:cubicBezTo>
                <a:cubicBezTo>
                  <a:pt x="5753" y="283"/>
                  <a:pt x="6366" y="80"/>
                  <a:pt x="6995" y="63"/>
                </a:cubicBezTo>
                <a:close/>
              </a:path>
            </a:pathLst>
          </a:custGeom>
          <a:noFill/>
          <a:ln w="25400" cap="flat" cmpd="sng">
            <a:solidFill>
              <a:srgbClr val="A7A7A7"/>
            </a:solidFill>
            <a:prstDash val="dashDot"/>
            <a:miter lim="400000"/>
            <a:headEnd type="none" w="sm" len="sm"/>
            <a:tailEnd type="none" w="sm" len="sm"/>
          </a:ln>
        </p:spPr>
        <p:txBody>
          <a:bodyPr spcFirstLastPara="1" wrap="square" lIns="60933" tIns="60933" rIns="60933" bIns="60933" anchor="t" anchorCtr="0">
            <a:noAutofit/>
          </a:bodyPr>
          <a:lstStyle/>
          <a:p>
            <a:pPr defTabSz="1150103">
              <a:buClr>
                <a:srgbClr val="000000"/>
              </a:buClr>
              <a:buSzPts val="1800"/>
            </a:pPr>
            <a:endParaRPr sz="2400" kern="0">
              <a:solidFill>
                <a:srgbClr val="000000"/>
              </a:solidFill>
              <a:latin typeface="Calibri"/>
              <a:ea typeface="Calibri"/>
              <a:cs typeface="Calibri"/>
              <a:sym typeface="Calibri"/>
            </a:endParaRPr>
          </a:p>
        </p:txBody>
      </p:sp>
      <p:grpSp>
        <p:nvGrpSpPr>
          <p:cNvPr id="22" name="Google Shape;34;p3">
            <a:extLst>
              <a:ext uri="{FF2B5EF4-FFF2-40B4-BE49-F238E27FC236}">
                <a16:creationId xmlns:a16="http://schemas.microsoft.com/office/drawing/2014/main" id="{74A6EF78-2664-447C-BDE9-3A88F856057B}"/>
              </a:ext>
            </a:extLst>
          </p:cNvPr>
          <p:cNvGrpSpPr/>
          <p:nvPr/>
        </p:nvGrpSpPr>
        <p:grpSpPr>
          <a:xfrm rot="2056284">
            <a:off x="3175707" y="1688605"/>
            <a:ext cx="743720" cy="1272061"/>
            <a:chOff x="0" y="6716"/>
            <a:chExt cx="426464" cy="930841"/>
          </a:xfrm>
        </p:grpSpPr>
        <p:cxnSp>
          <p:nvCxnSpPr>
            <p:cNvPr id="23" name="Google Shape;35;p3">
              <a:extLst>
                <a:ext uri="{FF2B5EF4-FFF2-40B4-BE49-F238E27FC236}">
                  <a16:creationId xmlns:a16="http://schemas.microsoft.com/office/drawing/2014/main" id="{39419B27-7C3A-44AB-B327-EDF8A29F249B}"/>
                </a:ext>
              </a:extLst>
            </p:cNvPr>
            <p:cNvCxnSpPr/>
            <p:nvPr/>
          </p:nvCxnSpPr>
          <p:spPr>
            <a:xfrm rot="10800000" flipH="1">
              <a:off x="80803" y="6716"/>
              <a:ext cx="345661" cy="856890"/>
            </a:xfrm>
            <a:prstGeom prst="straightConnector1">
              <a:avLst/>
            </a:prstGeom>
            <a:noFill/>
            <a:ln w="25400" cap="flat" cmpd="sng">
              <a:solidFill>
                <a:srgbClr val="2E5BCE"/>
              </a:solidFill>
              <a:prstDash val="dashDot"/>
              <a:miter lim="400000"/>
              <a:headEnd type="oval" w="med" len="med"/>
              <a:tailEnd type="none" w="sm" len="sm"/>
            </a:ln>
          </p:spPr>
        </p:cxnSp>
        <p:sp>
          <p:nvSpPr>
            <p:cNvPr id="24" name="Google Shape;36;p3">
              <a:extLst>
                <a:ext uri="{FF2B5EF4-FFF2-40B4-BE49-F238E27FC236}">
                  <a16:creationId xmlns:a16="http://schemas.microsoft.com/office/drawing/2014/main" id="{BC87B913-1BF0-44D5-8E44-74F45CE24814}"/>
                </a:ext>
              </a:extLst>
            </p:cNvPr>
            <p:cNvSpPr/>
            <p:nvPr/>
          </p:nvSpPr>
          <p:spPr>
            <a:xfrm>
              <a:off x="0" y="769434"/>
              <a:ext cx="168123" cy="168123"/>
            </a:xfrm>
            <a:prstGeom prst="ellipse">
              <a:avLst/>
            </a:prstGeom>
            <a:noFill/>
            <a:ln w="25400" cap="flat" cmpd="sng">
              <a:solidFill>
                <a:schemeClr val="accent1"/>
              </a:solidFill>
              <a:prstDash val="solid"/>
              <a:miter lim="800000"/>
              <a:headEnd type="none" w="sm" len="sm"/>
              <a:tailEnd type="none" w="sm" len="sm"/>
            </a:ln>
          </p:spPr>
          <p:txBody>
            <a:bodyPr spcFirstLastPara="1" wrap="square" lIns="60933" tIns="60933" rIns="60933" bIns="60933" anchor="ctr" anchorCtr="0">
              <a:noAutofit/>
            </a:bodyPr>
            <a:lstStyle/>
            <a:p>
              <a:pPr defTabSz="1150103">
                <a:buClr>
                  <a:srgbClr val="000000"/>
                </a:buClr>
                <a:buSzPts val="1800"/>
              </a:pPr>
              <a:endParaRPr sz="2400" kern="0">
                <a:solidFill>
                  <a:srgbClr val="000000"/>
                </a:solidFill>
                <a:latin typeface="Calibri"/>
                <a:ea typeface="Calibri"/>
                <a:cs typeface="Calibri"/>
                <a:sym typeface="Calibri"/>
              </a:endParaRPr>
            </a:p>
          </p:txBody>
        </p:sp>
      </p:grpSp>
      <p:grpSp>
        <p:nvGrpSpPr>
          <p:cNvPr id="25" name="Google Shape;37;p3">
            <a:extLst>
              <a:ext uri="{FF2B5EF4-FFF2-40B4-BE49-F238E27FC236}">
                <a16:creationId xmlns:a16="http://schemas.microsoft.com/office/drawing/2014/main" id="{6CF64570-92BA-4FD7-B0F1-71F543D049FB}"/>
              </a:ext>
            </a:extLst>
          </p:cNvPr>
          <p:cNvGrpSpPr/>
          <p:nvPr/>
        </p:nvGrpSpPr>
        <p:grpSpPr>
          <a:xfrm rot="1965752">
            <a:off x="3402605" y="3310243"/>
            <a:ext cx="936428" cy="603587"/>
            <a:chOff x="0" y="115782"/>
            <a:chExt cx="599471" cy="589360"/>
          </a:xfrm>
        </p:grpSpPr>
        <p:cxnSp>
          <p:nvCxnSpPr>
            <p:cNvPr id="26" name="Google Shape;38;p3">
              <a:extLst>
                <a:ext uri="{FF2B5EF4-FFF2-40B4-BE49-F238E27FC236}">
                  <a16:creationId xmlns:a16="http://schemas.microsoft.com/office/drawing/2014/main" id="{1E13D9E2-723B-4B1A-851A-488A196813AF}"/>
                </a:ext>
              </a:extLst>
            </p:cNvPr>
            <p:cNvCxnSpPr/>
            <p:nvPr/>
          </p:nvCxnSpPr>
          <p:spPr>
            <a:xfrm rot="10800000" flipH="1">
              <a:off x="73168" y="115782"/>
              <a:ext cx="526303" cy="512903"/>
            </a:xfrm>
            <a:prstGeom prst="straightConnector1">
              <a:avLst/>
            </a:prstGeom>
            <a:noFill/>
            <a:ln w="25400" cap="flat" cmpd="sng">
              <a:solidFill>
                <a:srgbClr val="6BB969"/>
              </a:solidFill>
              <a:prstDash val="dashDot"/>
              <a:miter lim="400000"/>
              <a:headEnd type="oval" w="med" len="med"/>
              <a:tailEnd type="none" w="sm" len="sm"/>
            </a:ln>
          </p:spPr>
        </p:cxnSp>
        <p:sp>
          <p:nvSpPr>
            <p:cNvPr id="27" name="Google Shape;39;p3">
              <a:extLst>
                <a:ext uri="{FF2B5EF4-FFF2-40B4-BE49-F238E27FC236}">
                  <a16:creationId xmlns:a16="http://schemas.microsoft.com/office/drawing/2014/main" id="{7DDA3DAB-EF67-44E6-BF2B-E717EA16BB37}"/>
                </a:ext>
              </a:extLst>
            </p:cNvPr>
            <p:cNvSpPr/>
            <p:nvPr/>
          </p:nvSpPr>
          <p:spPr>
            <a:xfrm>
              <a:off x="0" y="537018"/>
              <a:ext cx="168123" cy="168124"/>
            </a:xfrm>
            <a:prstGeom prst="ellipse">
              <a:avLst/>
            </a:prstGeom>
            <a:noFill/>
            <a:ln w="25400" cap="flat" cmpd="sng">
              <a:solidFill>
                <a:srgbClr val="6BB969"/>
              </a:solidFill>
              <a:prstDash val="solid"/>
              <a:miter lim="800000"/>
              <a:headEnd type="none" w="sm" len="sm"/>
              <a:tailEnd type="none" w="sm" len="sm"/>
            </a:ln>
          </p:spPr>
          <p:txBody>
            <a:bodyPr spcFirstLastPara="1" wrap="square" lIns="60933" tIns="60933" rIns="60933" bIns="60933" anchor="ctr" anchorCtr="0">
              <a:noAutofit/>
            </a:bodyPr>
            <a:lstStyle/>
            <a:p>
              <a:pPr defTabSz="1150103">
                <a:buClr>
                  <a:srgbClr val="000000"/>
                </a:buClr>
                <a:buSzPts val="1800"/>
              </a:pPr>
              <a:endParaRPr sz="2400" kern="0">
                <a:solidFill>
                  <a:srgbClr val="000000"/>
                </a:solidFill>
                <a:latin typeface="Calibri"/>
                <a:ea typeface="Calibri"/>
                <a:cs typeface="Calibri"/>
                <a:sym typeface="Calibri"/>
              </a:endParaRPr>
            </a:p>
          </p:txBody>
        </p:sp>
      </p:grpSp>
      <p:grpSp>
        <p:nvGrpSpPr>
          <p:cNvPr id="28" name="Google Shape;40;p3">
            <a:extLst>
              <a:ext uri="{FF2B5EF4-FFF2-40B4-BE49-F238E27FC236}">
                <a16:creationId xmlns:a16="http://schemas.microsoft.com/office/drawing/2014/main" id="{BDB43326-2502-4367-8101-22DBD888BE0F}"/>
              </a:ext>
            </a:extLst>
          </p:cNvPr>
          <p:cNvGrpSpPr/>
          <p:nvPr/>
        </p:nvGrpSpPr>
        <p:grpSpPr>
          <a:xfrm rot="1264395">
            <a:off x="3010432" y="4497417"/>
            <a:ext cx="1113903" cy="525284"/>
            <a:chOff x="0" y="124876"/>
            <a:chExt cx="655136" cy="168124"/>
          </a:xfrm>
        </p:grpSpPr>
        <p:cxnSp>
          <p:nvCxnSpPr>
            <p:cNvPr id="29" name="Google Shape;41;p3">
              <a:extLst>
                <a:ext uri="{FF2B5EF4-FFF2-40B4-BE49-F238E27FC236}">
                  <a16:creationId xmlns:a16="http://schemas.microsoft.com/office/drawing/2014/main" id="{B56B5068-A429-4B3D-9DA8-7294538803E7}"/>
                </a:ext>
              </a:extLst>
            </p:cNvPr>
            <p:cNvCxnSpPr/>
            <p:nvPr/>
          </p:nvCxnSpPr>
          <p:spPr>
            <a:xfrm>
              <a:off x="70177" y="207193"/>
              <a:ext cx="584959" cy="1"/>
            </a:xfrm>
            <a:prstGeom prst="straightConnector1">
              <a:avLst/>
            </a:prstGeom>
            <a:noFill/>
            <a:ln w="25400" cap="flat" cmpd="sng">
              <a:solidFill>
                <a:srgbClr val="FFCF16"/>
              </a:solidFill>
              <a:prstDash val="dashDot"/>
              <a:miter lim="400000"/>
              <a:headEnd type="oval" w="med" len="med"/>
              <a:tailEnd type="none" w="sm" len="sm"/>
            </a:ln>
          </p:spPr>
        </p:cxnSp>
        <p:sp>
          <p:nvSpPr>
            <p:cNvPr id="30" name="Google Shape;42;p3">
              <a:extLst>
                <a:ext uri="{FF2B5EF4-FFF2-40B4-BE49-F238E27FC236}">
                  <a16:creationId xmlns:a16="http://schemas.microsoft.com/office/drawing/2014/main" id="{8C7B293C-C13B-4B59-B1EB-D5CF74929078}"/>
                </a:ext>
              </a:extLst>
            </p:cNvPr>
            <p:cNvSpPr/>
            <p:nvPr/>
          </p:nvSpPr>
          <p:spPr>
            <a:xfrm>
              <a:off x="0" y="124876"/>
              <a:ext cx="168123" cy="168124"/>
            </a:xfrm>
            <a:prstGeom prst="ellipse">
              <a:avLst/>
            </a:prstGeom>
            <a:noFill/>
            <a:ln w="25400" cap="flat" cmpd="sng">
              <a:solidFill>
                <a:srgbClr val="FFCF16"/>
              </a:solidFill>
              <a:prstDash val="solid"/>
              <a:miter lim="800000"/>
              <a:headEnd type="none" w="sm" len="sm"/>
              <a:tailEnd type="none" w="sm" len="sm"/>
            </a:ln>
          </p:spPr>
          <p:txBody>
            <a:bodyPr spcFirstLastPara="1" wrap="square" lIns="60933" tIns="60933" rIns="60933" bIns="60933" anchor="ctr" anchorCtr="0">
              <a:noAutofit/>
            </a:bodyPr>
            <a:lstStyle/>
            <a:p>
              <a:pPr defTabSz="1150103">
                <a:buClr>
                  <a:srgbClr val="000000"/>
                </a:buClr>
                <a:buSzPts val="1800"/>
              </a:pPr>
              <a:endParaRPr sz="2400" kern="0">
                <a:solidFill>
                  <a:srgbClr val="000000"/>
                </a:solidFill>
                <a:latin typeface="Calibri"/>
                <a:ea typeface="Calibri"/>
                <a:cs typeface="Calibri"/>
                <a:sym typeface="Calibri"/>
              </a:endParaRPr>
            </a:p>
          </p:txBody>
        </p:sp>
      </p:grpSp>
      <p:pic>
        <p:nvPicPr>
          <p:cNvPr id="39" name="Google Shape;51;p3" descr="icon-pngs-9.jpg copy 5.png">
            <a:extLst>
              <a:ext uri="{FF2B5EF4-FFF2-40B4-BE49-F238E27FC236}">
                <a16:creationId xmlns:a16="http://schemas.microsoft.com/office/drawing/2014/main" id="{A12A37DA-D5AF-4040-8032-65C06F69AA73}"/>
              </a:ext>
            </a:extLst>
          </p:cNvPr>
          <p:cNvPicPr preferRelativeResize="0"/>
          <p:nvPr/>
        </p:nvPicPr>
        <p:blipFill rotWithShape="1">
          <a:blip r:embed="rId3">
            <a:alphaModFix/>
          </a:blip>
          <a:srcRect l="7500" r="7499"/>
          <a:stretch/>
        </p:blipFill>
        <p:spPr>
          <a:xfrm>
            <a:off x="1406631" y="2966503"/>
            <a:ext cx="1100993" cy="1082479"/>
          </a:xfrm>
          <a:prstGeom prst="rect">
            <a:avLst/>
          </a:prstGeom>
          <a:noFill/>
          <a:ln>
            <a:noFill/>
          </a:ln>
        </p:spPr>
      </p:pic>
      <p:pic>
        <p:nvPicPr>
          <p:cNvPr id="40" name="Google Shape;52;p3" descr="icon-pngs-9.jpg copy 4.png">
            <a:extLst>
              <a:ext uri="{FF2B5EF4-FFF2-40B4-BE49-F238E27FC236}">
                <a16:creationId xmlns:a16="http://schemas.microsoft.com/office/drawing/2014/main" id="{3D010742-4426-46A7-947D-BD7C9FE0C570}"/>
              </a:ext>
            </a:extLst>
          </p:cNvPr>
          <p:cNvPicPr preferRelativeResize="0"/>
          <p:nvPr/>
        </p:nvPicPr>
        <p:blipFill rotWithShape="1">
          <a:blip r:embed="rId4">
            <a:alphaModFix/>
          </a:blip>
          <a:srcRect t="1079" b="1079"/>
          <a:stretch/>
        </p:blipFill>
        <p:spPr>
          <a:xfrm>
            <a:off x="4459627" y="1811899"/>
            <a:ext cx="426212" cy="431155"/>
          </a:xfrm>
          <a:prstGeom prst="rect">
            <a:avLst/>
          </a:prstGeom>
          <a:noFill/>
          <a:ln>
            <a:noFill/>
          </a:ln>
        </p:spPr>
      </p:pic>
      <p:pic>
        <p:nvPicPr>
          <p:cNvPr id="45" name="Google Shape;57;p3" descr="icon-pngs-9.jpg copy 3.png">
            <a:extLst>
              <a:ext uri="{FF2B5EF4-FFF2-40B4-BE49-F238E27FC236}">
                <a16:creationId xmlns:a16="http://schemas.microsoft.com/office/drawing/2014/main" id="{1B39C3B4-57C2-4DF0-B611-531DC22781F8}"/>
              </a:ext>
            </a:extLst>
          </p:cNvPr>
          <p:cNvPicPr preferRelativeResize="0"/>
          <p:nvPr/>
        </p:nvPicPr>
        <p:blipFill rotWithShape="1">
          <a:blip r:embed="rId5">
            <a:alphaModFix/>
          </a:blip>
          <a:srcRect l="4827" r="4827"/>
          <a:stretch/>
        </p:blipFill>
        <p:spPr>
          <a:xfrm>
            <a:off x="4672229" y="3418266"/>
            <a:ext cx="357243" cy="332488"/>
          </a:xfrm>
          <a:prstGeom prst="rect">
            <a:avLst/>
          </a:prstGeom>
          <a:noFill/>
          <a:ln>
            <a:noFill/>
          </a:ln>
        </p:spPr>
      </p:pic>
      <p:pic>
        <p:nvPicPr>
          <p:cNvPr id="50" name="Google Shape;62;p3" descr="icon-pngs-9.jpg copy 2.png">
            <a:extLst>
              <a:ext uri="{FF2B5EF4-FFF2-40B4-BE49-F238E27FC236}">
                <a16:creationId xmlns:a16="http://schemas.microsoft.com/office/drawing/2014/main" id="{156ABB3D-76FA-4214-892D-E7B12CAC54A6}"/>
              </a:ext>
            </a:extLst>
          </p:cNvPr>
          <p:cNvPicPr preferRelativeResize="0"/>
          <p:nvPr/>
        </p:nvPicPr>
        <p:blipFill rotWithShape="1">
          <a:blip r:embed="rId6">
            <a:alphaModFix/>
          </a:blip>
          <a:srcRect l="2447" r="2446"/>
          <a:stretch/>
        </p:blipFill>
        <p:spPr>
          <a:xfrm>
            <a:off x="4573865" y="4698048"/>
            <a:ext cx="362544" cy="385869"/>
          </a:xfrm>
          <a:prstGeom prst="rect">
            <a:avLst/>
          </a:prstGeom>
          <a:noFill/>
          <a:ln>
            <a:noFill/>
          </a:ln>
        </p:spPr>
      </p:pic>
      <p:sp>
        <p:nvSpPr>
          <p:cNvPr id="61" name="Google Shape;73;p3">
            <a:extLst>
              <a:ext uri="{FF2B5EF4-FFF2-40B4-BE49-F238E27FC236}">
                <a16:creationId xmlns:a16="http://schemas.microsoft.com/office/drawing/2014/main" id="{89D2ED91-1997-4982-86E6-BC3FC4C12C22}"/>
              </a:ext>
            </a:extLst>
          </p:cNvPr>
          <p:cNvSpPr txBox="1"/>
          <p:nvPr/>
        </p:nvSpPr>
        <p:spPr>
          <a:xfrm>
            <a:off x="3887900" y="6591976"/>
            <a:ext cx="700728" cy="697651"/>
          </a:xfrm>
          <a:prstGeom prst="rect">
            <a:avLst/>
          </a:prstGeom>
          <a:noFill/>
          <a:ln>
            <a:noFill/>
          </a:ln>
        </p:spPr>
        <p:txBody>
          <a:bodyPr spcFirstLastPara="1" wrap="square" lIns="60933" tIns="60933" rIns="60933" bIns="60933" anchor="t" anchorCtr="0">
            <a:noAutofit/>
          </a:bodyPr>
          <a:lstStyle/>
          <a:p>
            <a:pPr algn="ctr" defTabSz="1150103">
              <a:buClr>
                <a:srgbClr val="FFFFFF"/>
              </a:buClr>
              <a:buSzPts val="2800"/>
            </a:pPr>
            <a:r>
              <a:rPr lang="en-US" sz="3733" kern="0" dirty="0">
                <a:solidFill>
                  <a:srgbClr val="FFFFFF"/>
                </a:solidFill>
                <a:latin typeface="Impact"/>
                <a:ea typeface="Impact"/>
                <a:cs typeface="Impact"/>
                <a:sym typeface="Impact"/>
              </a:rPr>
              <a:t>05</a:t>
            </a:r>
            <a:endParaRPr sz="1867" kern="0" dirty="0">
              <a:solidFill>
                <a:srgbClr val="000000"/>
              </a:solidFill>
              <a:latin typeface="Arial"/>
              <a:cs typeface="Arial"/>
              <a:sym typeface="Arial"/>
            </a:endParaRPr>
          </a:p>
        </p:txBody>
      </p:sp>
      <p:sp>
        <p:nvSpPr>
          <p:cNvPr id="63" name="Google Shape;75;p3">
            <a:extLst>
              <a:ext uri="{FF2B5EF4-FFF2-40B4-BE49-F238E27FC236}">
                <a16:creationId xmlns:a16="http://schemas.microsoft.com/office/drawing/2014/main" id="{6B2ECF85-5F73-47E5-B715-E5B10698BA0B}"/>
              </a:ext>
            </a:extLst>
          </p:cNvPr>
          <p:cNvSpPr txBox="1"/>
          <p:nvPr/>
        </p:nvSpPr>
        <p:spPr>
          <a:xfrm>
            <a:off x="4469855" y="6888985"/>
            <a:ext cx="886223" cy="325116"/>
          </a:xfrm>
          <a:prstGeom prst="rect">
            <a:avLst/>
          </a:prstGeom>
          <a:noFill/>
          <a:ln>
            <a:noFill/>
          </a:ln>
        </p:spPr>
        <p:txBody>
          <a:bodyPr spcFirstLastPara="1" wrap="square" lIns="60933" tIns="60933" rIns="60933" bIns="60933" anchor="t" anchorCtr="0">
            <a:noAutofit/>
          </a:bodyPr>
          <a:lstStyle/>
          <a:p>
            <a:pPr defTabSz="1150103">
              <a:buClr>
                <a:srgbClr val="FFFFFF"/>
              </a:buClr>
              <a:buSzPts val="900"/>
            </a:pPr>
            <a:r>
              <a:rPr lang="en-US" sz="1200" b="1" kern="0">
                <a:solidFill>
                  <a:srgbClr val="FFFFFF"/>
                </a:solidFill>
                <a:latin typeface="Avenir"/>
                <a:ea typeface="Avenir"/>
                <a:cs typeface="Avenir"/>
                <a:sym typeface="Avenir"/>
              </a:rPr>
              <a:t>OPTION</a:t>
            </a:r>
            <a:endParaRPr sz="1867" kern="0">
              <a:solidFill>
                <a:srgbClr val="000000"/>
              </a:solidFill>
              <a:latin typeface="Arial"/>
              <a:cs typeface="Arial"/>
              <a:sym typeface="Arial"/>
            </a:endParaRPr>
          </a:p>
        </p:txBody>
      </p:sp>
      <p:sp>
        <p:nvSpPr>
          <p:cNvPr id="64" name="Google Shape;76;p3">
            <a:extLst>
              <a:ext uri="{FF2B5EF4-FFF2-40B4-BE49-F238E27FC236}">
                <a16:creationId xmlns:a16="http://schemas.microsoft.com/office/drawing/2014/main" id="{633DF00B-C004-48DF-8B15-A48F4E9BC32C}"/>
              </a:ext>
            </a:extLst>
          </p:cNvPr>
          <p:cNvSpPr txBox="1"/>
          <p:nvPr/>
        </p:nvSpPr>
        <p:spPr>
          <a:xfrm>
            <a:off x="4066733" y="7158875"/>
            <a:ext cx="1692467" cy="514468"/>
          </a:xfrm>
          <a:prstGeom prst="rect">
            <a:avLst/>
          </a:prstGeom>
          <a:noFill/>
          <a:ln>
            <a:noFill/>
          </a:ln>
        </p:spPr>
        <p:txBody>
          <a:bodyPr spcFirstLastPara="1" wrap="square" lIns="28633" tIns="28633" rIns="28633" bIns="28633" anchor="t" anchorCtr="0">
            <a:noAutofit/>
          </a:bodyPr>
          <a:lstStyle/>
          <a:p>
            <a:pPr defTabSz="1150103">
              <a:buClr>
                <a:srgbClr val="FFFFFF"/>
              </a:buClr>
              <a:buSzPts val="700"/>
            </a:pPr>
            <a:r>
              <a:rPr lang="en-US" sz="933" kern="0">
                <a:solidFill>
                  <a:srgbClr val="FFFFFF"/>
                </a:solidFill>
                <a:latin typeface="Calibri"/>
                <a:ea typeface="Calibri"/>
                <a:cs typeface="Calibri"/>
                <a:sym typeface="Calibri"/>
              </a:rPr>
              <a:t>TINYPPT designed template and background for presentation in PowerPoint</a:t>
            </a:r>
            <a:endParaRPr sz="1867" kern="0">
              <a:solidFill>
                <a:srgbClr val="000000"/>
              </a:solidFill>
              <a:latin typeface="Arial"/>
              <a:cs typeface="Arial"/>
              <a:sym typeface="Arial"/>
            </a:endParaRPr>
          </a:p>
        </p:txBody>
      </p:sp>
      <p:sp>
        <p:nvSpPr>
          <p:cNvPr id="66" name="TextBox 65">
            <a:extLst>
              <a:ext uri="{FF2B5EF4-FFF2-40B4-BE49-F238E27FC236}">
                <a16:creationId xmlns:a16="http://schemas.microsoft.com/office/drawing/2014/main" id="{DD752182-1EB8-4A52-8DA9-C3808379BE12}"/>
              </a:ext>
            </a:extLst>
          </p:cNvPr>
          <p:cNvSpPr txBox="1"/>
          <p:nvPr/>
        </p:nvSpPr>
        <p:spPr>
          <a:xfrm>
            <a:off x="5404916" y="1747303"/>
            <a:ext cx="6360927" cy="748795"/>
          </a:xfrm>
          <a:prstGeom prst="rect">
            <a:avLst/>
          </a:prstGeom>
          <a:noFill/>
        </p:spPr>
        <p:txBody>
          <a:bodyPr wrap="square">
            <a:spAutoFit/>
          </a:bodyPr>
          <a:lstStyle/>
          <a:p>
            <a:pPr algn="just" defTabSz="1150103">
              <a:buClr>
                <a:srgbClr val="000000"/>
              </a:buClr>
              <a:buSzPts val="1800"/>
            </a:pPr>
            <a:r>
              <a:rPr lang="en-US" sz="2133" b="1" kern="0" dirty="0">
                <a:solidFill>
                  <a:srgbClr val="000000"/>
                </a:solidFill>
                <a:latin typeface="Arial"/>
                <a:cs typeface="Arial"/>
                <a:sym typeface="Arial"/>
              </a:rPr>
              <a:t>PENGALAMAN PEMBELAJARAN IMERSIF </a:t>
            </a:r>
            <a:r>
              <a:rPr lang="en-US" sz="2133" b="1" kern="0" dirty="0">
                <a:solidFill>
                  <a:srgbClr val="7030A0"/>
                </a:solidFill>
                <a:latin typeface="Arial"/>
                <a:cs typeface="Arial"/>
                <a:sym typeface="Arial"/>
              </a:rPr>
              <a:t>MAYA</a:t>
            </a:r>
          </a:p>
        </p:txBody>
      </p:sp>
      <p:sp>
        <p:nvSpPr>
          <p:cNvPr id="68" name="TextBox 67">
            <a:extLst>
              <a:ext uri="{FF2B5EF4-FFF2-40B4-BE49-F238E27FC236}">
                <a16:creationId xmlns:a16="http://schemas.microsoft.com/office/drawing/2014/main" id="{5CE76894-D010-4D83-AD61-C232A6AFDEAC}"/>
              </a:ext>
            </a:extLst>
          </p:cNvPr>
          <p:cNvSpPr txBox="1"/>
          <p:nvPr/>
        </p:nvSpPr>
        <p:spPr>
          <a:xfrm>
            <a:off x="5527677" y="3169702"/>
            <a:ext cx="5933365" cy="748795"/>
          </a:xfrm>
          <a:prstGeom prst="rect">
            <a:avLst/>
          </a:prstGeom>
          <a:noFill/>
        </p:spPr>
        <p:txBody>
          <a:bodyPr wrap="square">
            <a:spAutoFit/>
          </a:bodyPr>
          <a:lstStyle/>
          <a:p>
            <a:pPr algn="just" defTabSz="1150103">
              <a:buClr>
                <a:srgbClr val="000000"/>
              </a:buClr>
              <a:buSzPts val="1800"/>
            </a:pPr>
            <a:r>
              <a:rPr lang="en-US" sz="2133" b="1" kern="0" dirty="0">
                <a:solidFill>
                  <a:srgbClr val="000000"/>
                </a:solidFill>
                <a:latin typeface="Arial"/>
                <a:cs typeface="Arial"/>
                <a:sym typeface="Arial"/>
              </a:rPr>
              <a:t>PENGALAMAN PEMBELAJARAN IMERSIF </a:t>
            </a:r>
            <a:r>
              <a:rPr lang="en-US" sz="2133" b="1" kern="0" dirty="0">
                <a:solidFill>
                  <a:srgbClr val="7030A0"/>
                </a:solidFill>
                <a:latin typeface="Arial"/>
                <a:cs typeface="Arial"/>
                <a:sym typeface="Arial"/>
              </a:rPr>
              <a:t>TERADUN (BLENDED)</a:t>
            </a:r>
          </a:p>
        </p:txBody>
      </p:sp>
      <p:sp>
        <p:nvSpPr>
          <p:cNvPr id="70" name="TextBox 69">
            <a:extLst>
              <a:ext uri="{FF2B5EF4-FFF2-40B4-BE49-F238E27FC236}">
                <a16:creationId xmlns:a16="http://schemas.microsoft.com/office/drawing/2014/main" id="{E2FD626B-D887-419F-A417-368F2D067A42}"/>
              </a:ext>
            </a:extLst>
          </p:cNvPr>
          <p:cNvSpPr txBox="1"/>
          <p:nvPr/>
        </p:nvSpPr>
        <p:spPr>
          <a:xfrm>
            <a:off x="5356078" y="4592102"/>
            <a:ext cx="5796179" cy="748795"/>
          </a:xfrm>
          <a:prstGeom prst="rect">
            <a:avLst/>
          </a:prstGeom>
          <a:noFill/>
        </p:spPr>
        <p:txBody>
          <a:bodyPr wrap="square">
            <a:spAutoFit/>
          </a:bodyPr>
          <a:lstStyle/>
          <a:p>
            <a:pPr algn="just" defTabSz="1150103">
              <a:buClr>
                <a:srgbClr val="000000"/>
              </a:buClr>
              <a:buSzPts val="1800"/>
            </a:pPr>
            <a:r>
              <a:rPr lang="en-US" sz="2133" b="1" kern="0" dirty="0">
                <a:solidFill>
                  <a:srgbClr val="000000"/>
                </a:solidFill>
                <a:latin typeface="Arial"/>
                <a:cs typeface="Arial"/>
                <a:sym typeface="Arial"/>
              </a:rPr>
              <a:t>PENGALAMAN PEMBELAJARAN IMERSIF </a:t>
            </a:r>
            <a:r>
              <a:rPr lang="en-US" sz="2133" b="1" kern="0" dirty="0">
                <a:solidFill>
                  <a:srgbClr val="7030A0"/>
                </a:solidFill>
                <a:latin typeface="Arial"/>
                <a:cs typeface="Arial"/>
                <a:sym typeface="Arial"/>
              </a:rPr>
              <a:t>BERSEMUKA</a:t>
            </a:r>
          </a:p>
        </p:txBody>
      </p:sp>
      <p:sp>
        <p:nvSpPr>
          <p:cNvPr id="3" name="Slide Number Placeholder 2"/>
          <p:cNvSpPr>
            <a:spLocks noGrp="1"/>
          </p:cNvSpPr>
          <p:nvPr>
            <p:ph type="sldNum" idx="12"/>
          </p:nvPr>
        </p:nvSpPr>
        <p:spPr/>
        <p:txBody>
          <a:bodyPr/>
          <a:lstStyle/>
          <a:p>
            <a:fld id="{00000000-1234-1234-1234-123412341234}" type="slidenum">
              <a:rPr lang="en-US" smtClean="0"/>
              <a:pPr/>
              <a:t>4</a:t>
            </a:fld>
            <a:endParaRPr lang="en-US"/>
          </a:p>
        </p:txBody>
      </p:sp>
      <p:sp>
        <p:nvSpPr>
          <p:cNvPr id="4" name="Title 4">
            <a:extLst>
              <a:ext uri="{FF2B5EF4-FFF2-40B4-BE49-F238E27FC236}">
                <a16:creationId xmlns:a16="http://schemas.microsoft.com/office/drawing/2014/main" id="{CDC765D4-020E-B436-E32C-21F7F8B99105}"/>
              </a:ext>
            </a:extLst>
          </p:cNvPr>
          <p:cNvSpPr txBox="1">
            <a:spLocks/>
          </p:cNvSpPr>
          <p:nvPr/>
        </p:nvSpPr>
        <p:spPr bwMode="auto">
          <a:xfrm>
            <a:off x="2882111" y="115153"/>
            <a:ext cx="9190868" cy="525333"/>
          </a:xfrm>
          <a:prstGeom prst="rect">
            <a:avLst/>
          </a:prstGeom>
          <a:solidFill>
            <a:srgbClr val="00206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sv-SE" altLang="en-US" sz="2400" b="1" dirty="0">
                <a:solidFill>
                  <a:schemeClr val="bg1"/>
                </a:solidFill>
                <a:latin typeface="Arial" panose="020B0604020202020204" pitchFamily="34" charset="0"/>
                <a:cs typeface="Arial" panose="020B0604020202020204" pitchFamily="34" charset="0"/>
              </a:rPr>
              <a:t>SUB KATEGORI PENGALAMAN PEMBELAJARAN IMERSIF</a:t>
            </a:r>
          </a:p>
        </p:txBody>
      </p:sp>
    </p:spTree>
    <p:extLst>
      <p:ext uri="{BB962C8B-B14F-4D97-AF65-F5344CB8AC3E}">
        <p14:creationId xmlns:p14="http://schemas.microsoft.com/office/powerpoint/2010/main" val="61894995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500"/>
                                        <p:tgtEl>
                                          <p:spTgt spid="64"/>
                                        </p:tgtEl>
                                        <p:attrNameLst>
                                          <p:attrName>ppt_w</p:attrName>
                                        </p:attrNameLst>
                                      </p:cBhvr>
                                      <p:tavLst>
                                        <p:tav tm="0">
                                          <p:val>
                                            <p:strVal val="0"/>
                                          </p:val>
                                        </p:tav>
                                        <p:tav tm="100000">
                                          <p:val>
                                            <p:strVal val="#ppt_w"/>
                                          </p:val>
                                        </p:tav>
                                      </p:tavLst>
                                    </p:anim>
                                    <p:anim calcmode="lin" valueType="num">
                                      <p:cBhvr additive="base">
                                        <p:cTn id="8" dur="500"/>
                                        <p:tgtEl>
                                          <p:spTgt spid="64"/>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2FCB8F4-B197-4E7A-B735-EEE554607D8A}" type="slidenum">
              <a:rPr lang="en-MY" smtClean="0"/>
              <a:pPr/>
              <a:t>5</a:t>
            </a:fld>
            <a:endParaRPr lang="en-MY"/>
          </a:p>
        </p:txBody>
      </p:sp>
      <p:graphicFrame>
        <p:nvGraphicFramePr>
          <p:cNvPr id="13" name="Content Placeholder 3"/>
          <p:cNvGraphicFramePr>
            <a:graphicFrameLocks/>
          </p:cNvGraphicFramePr>
          <p:nvPr>
            <p:extLst>
              <p:ext uri="{D42A27DB-BD31-4B8C-83A1-F6EECF244321}">
                <p14:modId xmlns:p14="http://schemas.microsoft.com/office/powerpoint/2010/main" val="1770189603"/>
              </p:ext>
            </p:extLst>
          </p:nvPr>
        </p:nvGraphicFramePr>
        <p:xfrm>
          <a:off x="203200" y="787400"/>
          <a:ext cx="11785599" cy="5979517"/>
        </p:xfrm>
        <a:graphic>
          <a:graphicData uri="http://schemas.openxmlformats.org/drawingml/2006/table">
            <a:tbl>
              <a:tblPr firstRow="1" bandRow="1"/>
              <a:tblGrid>
                <a:gridCol w="3928533">
                  <a:extLst>
                    <a:ext uri="{9D8B030D-6E8A-4147-A177-3AD203B41FA5}">
                      <a16:colId xmlns:a16="http://schemas.microsoft.com/office/drawing/2014/main" val="20000"/>
                    </a:ext>
                  </a:extLst>
                </a:gridCol>
                <a:gridCol w="3928533">
                  <a:extLst>
                    <a:ext uri="{9D8B030D-6E8A-4147-A177-3AD203B41FA5}">
                      <a16:colId xmlns:a16="http://schemas.microsoft.com/office/drawing/2014/main" val="20001"/>
                    </a:ext>
                  </a:extLst>
                </a:gridCol>
                <a:gridCol w="3928533">
                  <a:extLst>
                    <a:ext uri="{9D8B030D-6E8A-4147-A177-3AD203B41FA5}">
                      <a16:colId xmlns:a16="http://schemas.microsoft.com/office/drawing/2014/main" val="20002"/>
                    </a:ext>
                  </a:extLst>
                </a:gridCol>
              </a:tblGrid>
              <a:tr h="328478">
                <a:tc>
                  <a:txBody>
                    <a:bodyPr/>
                    <a:lstStyle>
                      <a:lvl1pPr marL="0" algn="l" defTabSz="685800" rtl="0" eaLnBrk="1" latinLnBrk="0" hangingPunct="1">
                        <a:defRPr sz="1350" b="1" kern="1200">
                          <a:solidFill>
                            <a:schemeClr val="lt1"/>
                          </a:solidFill>
                          <a:latin typeface="Calibri" panose="020F0502020204030204"/>
                        </a:defRPr>
                      </a:lvl1pPr>
                      <a:lvl2pPr marL="342900" algn="l" defTabSz="685800" rtl="0" eaLnBrk="1" latinLnBrk="0" hangingPunct="1">
                        <a:defRPr sz="1350" b="1" kern="1200">
                          <a:solidFill>
                            <a:schemeClr val="lt1"/>
                          </a:solidFill>
                          <a:latin typeface="Calibri" panose="020F0502020204030204"/>
                        </a:defRPr>
                      </a:lvl2pPr>
                      <a:lvl3pPr marL="685800" algn="l" defTabSz="685800" rtl="0" eaLnBrk="1" latinLnBrk="0" hangingPunct="1">
                        <a:defRPr sz="1350" b="1" kern="1200">
                          <a:solidFill>
                            <a:schemeClr val="lt1"/>
                          </a:solidFill>
                          <a:latin typeface="Calibri" panose="020F0502020204030204"/>
                        </a:defRPr>
                      </a:lvl3pPr>
                      <a:lvl4pPr marL="1028700" algn="l" defTabSz="685800" rtl="0" eaLnBrk="1" latinLnBrk="0" hangingPunct="1">
                        <a:defRPr sz="1350" b="1" kern="1200">
                          <a:solidFill>
                            <a:schemeClr val="lt1"/>
                          </a:solidFill>
                          <a:latin typeface="Calibri" panose="020F0502020204030204"/>
                        </a:defRPr>
                      </a:lvl4pPr>
                      <a:lvl5pPr marL="1371600" algn="l" defTabSz="685800" rtl="0" eaLnBrk="1" latinLnBrk="0" hangingPunct="1">
                        <a:defRPr sz="1350" b="1" kern="1200">
                          <a:solidFill>
                            <a:schemeClr val="lt1"/>
                          </a:solidFill>
                          <a:latin typeface="Calibri" panose="020F0502020204030204"/>
                        </a:defRPr>
                      </a:lvl5pPr>
                      <a:lvl6pPr marL="1714500" algn="l" defTabSz="685800" rtl="0" eaLnBrk="1" latinLnBrk="0" hangingPunct="1">
                        <a:defRPr sz="1350" b="1" kern="1200">
                          <a:solidFill>
                            <a:schemeClr val="lt1"/>
                          </a:solidFill>
                          <a:latin typeface="Calibri" panose="020F0502020204030204"/>
                        </a:defRPr>
                      </a:lvl6pPr>
                      <a:lvl7pPr marL="2057400" algn="l" defTabSz="685800" rtl="0" eaLnBrk="1" latinLnBrk="0" hangingPunct="1">
                        <a:defRPr sz="1350" b="1" kern="1200">
                          <a:solidFill>
                            <a:schemeClr val="lt1"/>
                          </a:solidFill>
                          <a:latin typeface="Calibri" panose="020F0502020204030204"/>
                        </a:defRPr>
                      </a:lvl7pPr>
                      <a:lvl8pPr marL="2400300" algn="l" defTabSz="685800" rtl="0" eaLnBrk="1" latinLnBrk="0" hangingPunct="1">
                        <a:defRPr sz="1350" b="1" kern="1200">
                          <a:solidFill>
                            <a:schemeClr val="lt1"/>
                          </a:solidFill>
                          <a:latin typeface="Calibri" panose="020F0502020204030204"/>
                        </a:defRPr>
                      </a:lvl8pPr>
                      <a:lvl9pPr marL="2743200" algn="l" defTabSz="685800" rtl="0" eaLnBrk="1" latinLnBrk="0" hangingPunct="1">
                        <a:defRPr sz="1350" b="1" kern="1200">
                          <a:solidFill>
                            <a:schemeClr val="lt1"/>
                          </a:solidFill>
                          <a:latin typeface="Calibri" panose="020F0502020204030204"/>
                        </a:defRPr>
                      </a:lvl9pPr>
                    </a:lstStyle>
                    <a:p>
                      <a:pPr algn="ctr"/>
                      <a:r>
                        <a:rPr lang="en-US" sz="2400" dirty="0">
                          <a:latin typeface="Arial" panose="020B0604020202020204" pitchFamily="34" charset="0"/>
                          <a:cs typeface="Arial" panose="020B0604020202020204" pitchFamily="34" charset="0"/>
                        </a:rPr>
                        <a:t>Maya</a:t>
                      </a:r>
                    </a:p>
                  </a:txBody>
                  <a:tcPr marL="121920" marR="121920" marT="60960" marB="6096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5B9BD5"/>
                    </a:solidFill>
                  </a:tcPr>
                </a:tc>
                <a:tc>
                  <a:txBody>
                    <a:bodyPr/>
                    <a:lstStyle>
                      <a:lvl1pPr marL="0" algn="l" defTabSz="685800" rtl="0" eaLnBrk="1" latinLnBrk="0" hangingPunct="1">
                        <a:defRPr sz="1350" b="1" kern="1200">
                          <a:solidFill>
                            <a:schemeClr val="lt1"/>
                          </a:solidFill>
                          <a:latin typeface="Calibri" panose="020F0502020204030204"/>
                        </a:defRPr>
                      </a:lvl1pPr>
                      <a:lvl2pPr marL="342900" algn="l" defTabSz="685800" rtl="0" eaLnBrk="1" latinLnBrk="0" hangingPunct="1">
                        <a:defRPr sz="1350" b="1" kern="1200">
                          <a:solidFill>
                            <a:schemeClr val="lt1"/>
                          </a:solidFill>
                          <a:latin typeface="Calibri" panose="020F0502020204030204"/>
                        </a:defRPr>
                      </a:lvl2pPr>
                      <a:lvl3pPr marL="685800" algn="l" defTabSz="685800" rtl="0" eaLnBrk="1" latinLnBrk="0" hangingPunct="1">
                        <a:defRPr sz="1350" b="1" kern="1200">
                          <a:solidFill>
                            <a:schemeClr val="lt1"/>
                          </a:solidFill>
                          <a:latin typeface="Calibri" panose="020F0502020204030204"/>
                        </a:defRPr>
                      </a:lvl3pPr>
                      <a:lvl4pPr marL="1028700" algn="l" defTabSz="685800" rtl="0" eaLnBrk="1" latinLnBrk="0" hangingPunct="1">
                        <a:defRPr sz="1350" b="1" kern="1200">
                          <a:solidFill>
                            <a:schemeClr val="lt1"/>
                          </a:solidFill>
                          <a:latin typeface="Calibri" panose="020F0502020204030204"/>
                        </a:defRPr>
                      </a:lvl4pPr>
                      <a:lvl5pPr marL="1371600" algn="l" defTabSz="685800" rtl="0" eaLnBrk="1" latinLnBrk="0" hangingPunct="1">
                        <a:defRPr sz="1350" b="1" kern="1200">
                          <a:solidFill>
                            <a:schemeClr val="lt1"/>
                          </a:solidFill>
                          <a:latin typeface="Calibri" panose="020F0502020204030204"/>
                        </a:defRPr>
                      </a:lvl5pPr>
                      <a:lvl6pPr marL="1714500" algn="l" defTabSz="685800" rtl="0" eaLnBrk="1" latinLnBrk="0" hangingPunct="1">
                        <a:defRPr sz="1350" b="1" kern="1200">
                          <a:solidFill>
                            <a:schemeClr val="lt1"/>
                          </a:solidFill>
                          <a:latin typeface="Calibri" panose="020F0502020204030204"/>
                        </a:defRPr>
                      </a:lvl6pPr>
                      <a:lvl7pPr marL="2057400" algn="l" defTabSz="685800" rtl="0" eaLnBrk="1" latinLnBrk="0" hangingPunct="1">
                        <a:defRPr sz="1350" b="1" kern="1200">
                          <a:solidFill>
                            <a:schemeClr val="lt1"/>
                          </a:solidFill>
                          <a:latin typeface="Calibri" panose="020F0502020204030204"/>
                        </a:defRPr>
                      </a:lvl7pPr>
                      <a:lvl8pPr marL="2400300" algn="l" defTabSz="685800" rtl="0" eaLnBrk="1" latinLnBrk="0" hangingPunct="1">
                        <a:defRPr sz="1350" b="1" kern="1200">
                          <a:solidFill>
                            <a:schemeClr val="lt1"/>
                          </a:solidFill>
                          <a:latin typeface="Calibri" panose="020F0502020204030204"/>
                        </a:defRPr>
                      </a:lvl8pPr>
                      <a:lvl9pPr marL="2743200" algn="l" defTabSz="685800" rtl="0" eaLnBrk="1" latinLnBrk="0" hangingPunct="1">
                        <a:defRPr sz="1350" b="1" kern="1200">
                          <a:solidFill>
                            <a:schemeClr val="lt1"/>
                          </a:solidFill>
                          <a:latin typeface="Calibri" panose="020F0502020204030204"/>
                        </a:defRPr>
                      </a:lvl9pPr>
                    </a:lstStyle>
                    <a:p>
                      <a:pPr algn="ctr"/>
                      <a:r>
                        <a:rPr lang="en-US" sz="2400" dirty="0" err="1">
                          <a:latin typeface="Arial" panose="020B0604020202020204" pitchFamily="34" charset="0"/>
                          <a:cs typeface="Arial" panose="020B0604020202020204" pitchFamily="34" charset="0"/>
                        </a:rPr>
                        <a:t>Teradun</a:t>
                      </a:r>
                      <a:endParaRPr lang="en-US" sz="2400" dirty="0">
                        <a:latin typeface="Arial" panose="020B0604020202020204" pitchFamily="34" charset="0"/>
                        <a:cs typeface="Arial" panose="020B0604020202020204" pitchFamily="34" charset="0"/>
                      </a:endParaRPr>
                    </a:p>
                  </a:txBody>
                  <a:tcPr marL="121920" marR="121920" marT="60960" marB="6096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5B9BD5"/>
                    </a:solidFill>
                  </a:tcPr>
                </a:tc>
                <a:tc>
                  <a:txBody>
                    <a:bodyPr/>
                    <a:lstStyle>
                      <a:lvl1pPr marL="0" algn="l" defTabSz="685800" rtl="0" eaLnBrk="1" latinLnBrk="0" hangingPunct="1">
                        <a:defRPr sz="1350" b="1" kern="1200">
                          <a:solidFill>
                            <a:schemeClr val="lt1"/>
                          </a:solidFill>
                          <a:latin typeface="Calibri" panose="020F0502020204030204"/>
                        </a:defRPr>
                      </a:lvl1pPr>
                      <a:lvl2pPr marL="342900" algn="l" defTabSz="685800" rtl="0" eaLnBrk="1" latinLnBrk="0" hangingPunct="1">
                        <a:defRPr sz="1350" b="1" kern="1200">
                          <a:solidFill>
                            <a:schemeClr val="lt1"/>
                          </a:solidFill>
                          <a:latin typeface="Calibri" panose="020F0502020204030204"/>
                        </a:defRPr>
                      </a:lvl2pPr>
                      <a:lvl3pPr marL="685800" algn="l" defTabSz="685800" rtl="0" eaLnBrk="1" latinLnBrk="0" hangingPunct="1">
                        <a:defRPr sz="1350" b="1" kern="1200">
                          <a:solidFill>
                            <a:schemeClr val="lt1"/>
                          </a:solidFill>
                          <a:latin typeface="Calibri" panose="020F0502020204030204"/>
                        </a:defRPr>
                      </a:lvl3pPr>
                      <a:lvl4pPr marL="1028700" algn="l" defTabSz="685800" rtl="0" eaLnBrk="1" latinLnBrk="0" hangingPunct="1">
                        <a:defRPr sz="1350" b="1" kern="1200">
                          <a:solidFill>
                            <a:schemeClr val="lt1"/>
                          </a:solidFill>
                          <a:latin typeface="Calibri" panose="020F0502020204030204"/>
                        </a:defRPr>
                      </a:lvl4pPr>
                      <a:lvl5pPr marL="1371600" algn="l" defTabSz="685800" rtl="0" eaLnBrk="1" latinLnBrk="0" hangingPunct="1">
                        <a:defRPr sz="1350" b="1" kern="1200">
                          <a:solidFill>
                            <a:schemeClr val="lt1"/>
                          </a:solidFill>
                          <a:latin typeface="Calibri" panose="020F0502020204030204"/>
                        </a:defRPr>
                      </a:lvl5pPr>
                      <a:lvl6pPr marL="1714500" algn="l" defTabSz="685800" rtl="0" eaLnBrk="1" latinLnBrk="0" hangingPunct="1">
                        <a:defRPr sz="1350" b="1" kern="1200">
                          <a:solidFill>
                            <a:schemeClr val="lt1"/>
                          </a:solidFill>
                          <a:latin typeface="Calibri" panose="020F0502020204030204"/>
                        </a:defRPr>
                      </a:lvl6pPr>
                      <a:lvl7pPr marL="2057400" algn="l" defTabSz="685800" rtl="0" eaLnBrk="1" latinLnBrk="0" hangingPunct="1">
                        <a:defRPr sz="1350" b="1" kern="1200">
                          <a:solidFill>
                            <a:schemeClr val="lt1"/>
                          </a:solidFill>
                          <a:latin typeface="Calibri" panose="020F0502020204030204"/>
                        </a:defRPr>
                      </a:lvl7pPr>
                      <a:lvl8pPr marL="2400300" algn="l" defTabSz="685800" rtl="0" eaLnBrk="1" latinLnBrk="0" hangingPunct="1">
                        <a:defRPr sz="1350" b="1" kern="1200">
                          <a:solidFill>
                            <a:schemeClr val="lt1"/>
                          </a:solidFill>
                          <a:latin typeface="Calibri" panose="020F0502020204030204"/>
                        </a:defRPr>
                      </a:lvl8pPr>
                      <a:lvl9pPr marL="2743200" algn="l" defTabSz="685800" rtl="0" eaLnBrk="1" latinLnBrk="0" hangingPunct="1">
                        <a:defRPr sz="1350" b="1" kern="1200">
                          <a:solidFill>
                            <a:schemeClr val="lt1"/>
                          </a:solidFill>
                          <a:latin typeface="Calibri" panose="020F0502020204030204"/>
                        </a:defRPr>
                      </a:lvl9pPr>
                    </a:lstStyle>
                    <a:p>
                      <a:pPr algn="ctr"/>
                      <a:r>
                        <a:rPr lang="en-US" sz="2400" dirty="0" err="1">
                          <a:latin typeface="Arial" panose="020B0604020202020204" pitchFamily="34" charset="0"/>
                          <a:cs typeface="Arial" panose="020B0604020202020204" pitchFamily="34" charset="0"/>
                        </a:rPr>
                        <a:t>Bersemuka</a:t>
                      </a:r>
                      <a:endParaRPr lang="en-US" sz="2400" dirty="0">
                        <a:latin typeface="Arial" panose="020B0604020202020204" pitchFamily="34" charset="0"/>
                        <a:cs typeface="Arial" panose="020B0604020202020204" pitchFamily="34" charset="0"/>
                      </a:endParaRPr>
                    </a:p>
                  </a:txBody>
                  <a:tcPr marL="121920" marR="121920" marT="60960" marB="6096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5B9BD5"/>
                    </a:solidFill>
                  </a:tcPr>
                </a:tc>
                <a:extLst>
                  <a:ext uri="{0D108BD9-81ED-4DB2-BD59-A6C34878D82A}">
                    <a16:rowId xmlns:a16="http://schemas.microsoft.com/office/drawing/2014/main" val="10000"/>
                  </a:ext>
                </a:extLst>
              </a:tr>
              <a:tr h="1283036">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r>
                        <a:rPr lang="ms-MY" sz="1900" kern="1200" dirty="0">
                          <a:solidFill>
                            <a:schemeClr val="dk1"/>
                          </a:solidFill>
                          <a:effectLst/>
                          <a:latin typeface="Arial" panose="020B0604020202020204" pitchFamily="34" charset="0"/>
                          <a:ea typeface="+mn-ea"/>
                          <a:cs typeface="Arial" panose="020B0604020202020204" pitchFamily="34" charset="0"/>
                        </a:rPr>
                        <a:t>Model/pendekatan/aplikasi imersif maya yang berupaya menyediakan pengalaman pembelajaran imersif </a:t>
                      </a:r>
                      <a:endParaRPr lang="en-US" sz="1900" dirty="0">
                        <a:latin typeface="Arial" panose="020B0604020202020204" pitchFamily="34" charset="0"/>
                        <a:cs typeface="Arial" panose="020B0604020202020204" pitchFamily="34" charset="0"/>
                      </a:endParaRPr>
                    </a:p>
                  </a:txBody>
                  <a:tcPr marL="121920" marR="121920" marT="60960" marB="6096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r>
                        <a:rPr lang="ms-MY" sz="1900" kern="1200" dirty="0">
                          <a:solidFill>
                            <a:schemeClr val="dk1"/>
                          </a:solidFill>
                          <a:effectLst/>
                          <a:latin typeface="Arial" panose="020B0604020202020204" pitchFamily="34" charset="0"/>
                          <a:ea typeface="+mn-ea"/>
                          <a:cs typeface="Arial" panose="020B0604020202020204" pitchFamily="34" charset="0"/>
                        </a:rPr>
                        <a:t>Model/pendekatan/aplikasi imersif teradun yang menggabungkan pembelajaran dalam talian dan bersemuka</a:t>
                      </a:r>
                      <a:endParaRPr lang="en-US" sz="1900" baseline="0" dirty="0">
                        <a:latin typeface="Arial" panose="020B0604020202020204" pitchFamily="34" charset="0"/>
                        <a:cs typeface="Arial" panose="020B0604020202020204" pitchFamily="34" charset="0"/>
                      </a:endParaRPr>
                    </a:p>
                  </a:txBody>
                  <a:tcPr marL="121920" marR="121920" marT="60960" marB="6096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r>
                        <a:rPr lang="ms-MY" sz="1900" kern="1200" dirty="0">
                          <a:solidFill>
                            <a:schemeClr val="dk1"/>
                          </a:solidFill>
                          <a:effectLst/>
                          <a:latin typeface="Arial" panose="020B0604020202020204" pitchFamily="34" charset="0"/>
                          <a:ea typeface="+mn-ea"/>
                          <a:cs typeface="Arial" panose="020B0604020202020204" pitchFamily="34" charset="0"/>
                        </a:rPr>
                        <a:t>Model/pendekatan pembelajaran imersif secara bersemuka (secara fizikal) </a:t>
                      </a:r>
                      <a:endParaRPr lang="en-US" sz="1900" dirty="0">
                        <a:latin typeface="Arial" panose="020B0604020202020204" pitchFamily="34" charset="0"/>
                        <a:cs typeface="Arial" panose="020B0604020202020204" pitchFamily="34" charset="0"/>
                      </a:endParaRPr>
                    </a:p>
                  </a:txBody>
                  <a:tcPr marL="121920" marR="121920" marT="60960" marB="6096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extLst>
                  <a:ext uri="{0D108BD9-81ED-4DB2-BD59-A6C34878D82A}">
                    <a16:rowId xmlns:a16="http://schemas.microsoft.com/office/drawing/2014/main" val="10001"/>
                  </a:ext>
                </a:extLst>
              </a:tr>
              <a:tr h="2152191">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r>
                        <a:rPr lang="en-US" sz="1600" b="1" dirty="0" err="1">
                          <a:latin typeface="Arial" panose="020B0604020202020204" pitchFamily="34" charset="0"/>
                          <a:cs typeface="Arial" panose="020B0604020202020204" pitchFamily="34" charset="0"/>
                        </a:rPr>
                        <a:t>Contoh</a:t>
                      </a:r>
                      <a:r>
                        <a:rPr lang="en-US" sz="1600" b="1" dirty="0">
                          <a:latin typeface="Arial" panose="020B0604020202020204" pitchFamily="34" charset="0"/>
                          <a:cs typeface="Arial" panose="020B0604020202020204" pitchFamily="34" charset="0"/>
                        </a:rPr>
                        <a:t>:</a:t>
                      </a:r>
                    </a:p>
                    <a:p>
                      <a:pPr marL="285750" indent="-285750">
                        <a:buFont typeface="Arial" panose="020B0604020202020204" pitchFamily="34" charset="0"/>
                        <a:buChar char="•"/>
                      </a:pPr>
                      <a:r>
                        <a:rPr lang="en-US" sz="1600" i="1" kern="1200" dirty="0">
                          <a:solidFill>
                            <a:schemeClr val="dk1"/>
                          </a:solidFill>
                          <a:effectLst/>
                          <a:latin typeface="Arial" panose="020B0604020202020204" pitchFamily="34" charset="0"/>
                          <a:ea typeface="+mn-ea"/>
                          <a:cs typeface="Arial" panose="020B0604020202020204" pitchFamily="34" charset="0"/>
                        </a:rPr>
                        <a:t>Virtual Reality</a:t>
                      </a:r>
                    </a:p>
                    <a:p>
                      <a:pPr marL="285750" indent="-285750">
                        <a:buFont typeface="Arial" panose="020B0604020202020204" pitchFamily="34" charset="0"/>
                        <a:buChar char="•"/>
                      </a:pPr>
                      <a:r>
                        <a:rPr lang="en-US" sz="1600" i="1" kern="1200" dirty="0">
                          <a:solidFill>
                            <a:schemeClr val="dk1"/>
                          </a:solidFill>
                          <a:effectLst/>
                          <a:latin typeface="Arial" panose="020B0604020202020204" pitchFamily="34" charset="0"/>
                          <a:ea typeface="+mn-ea"/>
                          <a:cs typeface="Arial" panose="020B0604020202020204" pitchFamily="34" charset="0"/>
                        </a:rPr>
                        <a:t>Augmented Reality</a:t>
                      </a:r>
                    </a:p>
                    <a:p>
                      <a:pPr marL="285750" indent="-285750">
                        <a:buFont typeface="Arial" panose="020B0604020202020204" pitchFamily="34" charset="0"/>
                        <a:buChar char="•"/>
                      </a:pPr>
                      <a:r>
                        <a:rPr lang="en-US" sz="1600" i="1" kern="1200" dirty="0">
                          <a:solidFill>
                            <a:schemeClr val="dk1"/>
                          </a:solidFill>
                          <a:effectLst/>
                          <a:latin typeface="Arial" panose="020B0604020202020204" pitchFamily="34" charset="0"/>
                          <a:ea typeface="+mn-ea"/>
                          <a:cs typeface="Arial" panose="020B0604020202020204" pitchFamily="34" charset="0"/>
                        </a:rPr>
                        <a:t>Mixed Reality</a:t>
                      </a:r>
                    </a:p>
                    <a:p>
                      <a:pPr marL="285750" indent="-285750">
                        <a:buFont typeface="Arial" panose="020B0604020202020204" pitchFamily="34" charset="0"/>
                        <a:buChar char="•"/>
                      </a:pPr>
                      <a:r>
                        <a:rPr lang="en-US" sz="1600" i="1" kern="1200" dirty="0">
                          <a:solidFill>
                            <a:schemeClr val="dk1"/>
                          </a:solidFill>
                          <a:effectLst/>
                          <a:latin typeface="Arial" panose="020B0604020202020204" pitchFamily="34" charset="0"/>
                          <a:ea typeface="+mn-ea"/>
                          <a:cs typeface="Arial" panose="020B0604020202020204" pitchFamily="34" charset="0"/>
                        </a:rPr>
                        <a:t>Virtual Simulation</a:t>
                      </a:r>
                    </a:p>
                    <a:p>
                      <a:pPr marL="285750" indent="-285750">
                        <a:buFont typeface="Arial" panose="020B0604020202020204" pitchFamily="34" charset="0"/>
                        <a:buChar char="•"/>
                      </a:pPr>
                      <a:r>
                        <a:rPr lang="en-US" sz="1600" i="1" kern="1200" dirty="0">
                          <a:solidFill>
                            <a:schemeClr val="dk1"/>
                          </a:solidFill>
                          <a:effectLst/>
                          <a:latin typeface="Arial" panose="020B0604020202020204" pitchFamily="34" charset="0"/>
                          <a:ea typeface="+mn-ea"/>
                          <a:cs typeface="Arial" panose="020B0604020202020204" pitchFamily="34" charset="0"/>
                        </a:rPr>
                        <a:t>MOOCs</a:t>
                      </a:r>
                    </a:p>
                    <a:p>
                      <a:pPr marL="285750" indent="-285750">
                        <a:buFont typeface="Arial" panose="020B0604020202020204" pitchFamily="34" charset="0"/>
                        <a:buChar char="•"/>
                      </a:pPr>
                      <a:r>
                        <a:rPr lang="en-US" sz="1600" i="1" kern="1200" dirty="0">
                          <a:solidFill>
                            <a:schemeClr val="dk1"/>
                          </a:solidFill>
                          <a:effectLst/>
                          <a:latin typeface="Arial" panose="020B0604020202020204" pitchFamily="34" charset="0"/>
                          <a:ea typeface="+mn-ea"/>
                          <a:cs typeface="Arial" panose="020B0604020202020204" pitchFamily="34" charset="0"/>
                        </a:rPr>
                        <a:t>Micro-Credential</a:t>
                      </a:r>
                    </a:p>
                    <a:p>
                      <a:pPr marL="285750" indent="-285750">
                        <a:buFont typeface="Arial" panose="020B0604020202020204" pitchFamily="34" charset="0"/>
                        <a:buChar char="•"/>
                      </a:pPr>
                      <a:r>
                        <a:rPr lang="en-US" sz="1600" i="1" kern="1200" dirty="0">
                          <a:solidFill>
                            <a:schemeClr val="dk1"/>
                          </a:solidFill>
                          <a:effectLst/>
                          <a:latin typeface="Arial" panose="020B0604020202020204" pitchFamily="34" charset="0"/>
                          <a:ea typeface="+mn-ea"/>
                          <a:cs typeface="Arial" panose="020B0604020202020204" pitchFamily="34" charset="0"/>
                        </a:rPr>
                        <a:t>Artificial Intelligence Assisted Learning</a:t>
                      </a:r>
                    </a:p>
                    <a:p>
                      <a:pPr marL="285750" indent="-285750">
                        <a:buFont typeface="Arial" panose="020B0604020202020204" pitchFamily="34" charset="0"/>
                        <a:buChar char="•"/>
                      </a:pPr>
                      <a:r>
                        <a:rPr lang="en-US" sz="1600" i="1" kern="1200" dirty="0">
                          <a:solidFill>
                            <a:schemeClr val="dk1"/>
                          </a:solidFill>
                          <a:effectLst/>
                          <a:latin typeface="Arial" panose="020B0604020202020204" pitchFamily="34" charset="0"/>
                          <a:ea typeface="+mn-ea"/>
                          <a:cs typeface="Arial" panose="020B0604020202020204" pitchFamily="34" charset="0"/>
                        </a:rPr>
                        <a:t>Metaverse</a:t>
                      </a:r>
                    </a:p>
                    <a:p>
                      <a:pPr marL="285750" indent="-285750">
                        <a:buFont typeface="Arial" panose="020B0604020202020204" pitchFamily="34" charset="0"/>
                        <a:buChar char="•"/>
                      </a:pPr>
                      <a:r>
                        <a:rPr lang="en-US" sz="1600" i="1" kern="1200" dirty="0">
                          <a:solidFill>
                            <a:schemeClr val="dk1"/>
                          </a:solidFill>
                          <a:effectLst/>
                          <a:latin typeface="Arial" panose="020B0604020202020204" pitchFamily="34" charset="0"/>
                          <a:ea typeface="+mn-ea"/>
                          <a:cs typeface="Arial" panose="020B0604020202020204" pitchFamily="34" charset="0"/>
                        </a:rPr>
                        <a:t>Game-based Learning</a:t>
                      </a:r>
                      <a:endParaRPr lang="en-US" sz="1600" dirty="0">
                        <a:latin typeface="Arial" panose="020B0604020202020204" pitchFamily="34" charset="0"/>
                        <a:cs typeface="Arial" panose="020B0604020202020204" pitchFamily="34" charset="0"/>
                      </a:endParaRPr>
                    </a:p>
                  </a:txBody>
                  <a:tcPr marL="121920" marR="121920" marT="60960" marB="6096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r>
                        <a:rPr lang="en-US" sz="1600" b="1" dirty="0" err="1">
                          <a:latin typeface="Arial" panose="020B0604020202020204" pitchFamily="34" charset="0"/>
                          <a:cs typeface="Arial" panose="020B0604020202020204" pitchFamily="34" charset="0"/>
                        </a:rPr>
                        <a:t>Contoh</a:t>
                      </a:r>
                      <a:r>
                        <a:rPr lang="en-US" sz="1600" b="1" dirty="0">
                          <a:latin typeface="Arial" panose="020B0604020202020204" pitchFamily="34" charset="0"/>
                          <a:cs typeface="Arial" panose="020B0604020202020204" pitchFamily="34" charset="0"/>
                        </a:rPr>
                        <a:t>:</a:t>
                      </a:r>
                    </a:p>
                    <a:p>
                      <a:pPr marL="285750" indent="-285750">
                        <a:buFont typeface="Arial" panose="020B0604020202020204" pitchFamily="34" charset="0"/>
                        <a:buChar char="•"/>
                      </a:pPr>
                      <a:r>
                        <a:rPr lang="en-US" sz="1600" i="1" kern="1200" dirty="0">
                          <a:solidFill>
                            <a:schemeClr val="dk1"/>
                          </a:solidFill>
                          <a:effectLst/>
                          <a:latin typeface="Arial" panose="020B0604020202020204" pitchFamily="34" charset="0"/>
                          <a:ea typeface="+mn-ea"/>
                          <a:cs typeface="Arial" panose="020B0604020202020204" pitchFamily="34" charset="0"/>
                        </a:rPr>
                        <a:t>Blended Learning</a:t>
                      </a:r>
                    </a:p>
                    <a:p>
                      <a:pPr marL="285750" indent="-285750">
                        <a:buFont typeface="Arial" panose="020B0604020202020204" pitchFamily="34" charset="0"/>
                        <a:buChar char="•"/>
                      </a:pPr>
                      <a:r>
                        <a:rPr lang="en-US" sz="1600" i="1" kern="1200" dirty="0">
                          <a:solidFill>
                            <a:schemeClr val="dk1"/>
                          </a:solidFill>
                          <a:effectLst/>
                          <a:latin typeface="Arial" panose="020B0604020202020204" pitchFamily="34" charset="0"/>
                          <a:ea typeface="+mn-ea"/>
                          <a:cs typeface="Arial" panose="020B0604020202020204" pitchFamily="34" charset="0"/>
                        </a:rPr>
                        <a:t>Flipped Classroom</a:t>
                      </a:r>
                    </a:p>
                    <a:p>
                      <a:pPr marL="285750" indent="-285750">
                        <a:buFont typeface="Arial" panose="020B0604020202020204" pitchFamily="34" charset="0"/>
                        <a:buChar char="•"/>
                      </a:pPr>
                      <a:r>
                        <a:rPr lang="en-US" sz="1600" i="1" kern="1200" dirty="0">
                          <a:solidFill>
                            <a:schemeClr val="dk1"/>
                          </a:solidFill>
                          <a:effectLst/>
                          <a:latin typeface="Arial" panose="020B0604020202020204" pitchFamily="34" charset="0"/>
                          <a:ea typeface="+mn-ea"/>
                          <a:cs typeface="Arial" panose="020B0604020202020204" pitchFamily="34" charset="0"/>
                        </a:rPr>
                        <a:t>Hybrid Classroom</a:t>
                      </a:r>
                    </a:p>
                    <a:p>
                      <a:pPr marL="285750" indent="-285750">
                        <a:buFont typeface="Arial" panose="020B0604020202020204" pitchFamily="34" charset="0"/>
                        <a:buChar char="•"/>
                      </a:pPr>
                      <a:r>
                        <a:rPr lang="en-US" sz="1600" i="1" kern="1200" dirty="0" err="1">
                          <a:solidFill>
                            <a:schemeClr val="dk1"/>
                          </a:solidFill>
                          <a:effectLst/>
                          <a:latin typeface="Arial" panose="020B0604020202020204" pitchFamily="34" charset="0"/>
                          <a:ea typeface="+mn-ea"/>
                          <a:cs typeface="Arial" panose="020B0604020202020204" pitchFamily="34" charset="0"/>
                        </a:rPr>
                        <a:t>Hyflex</a:t>
                      </a:r>
                      <a:r>
                        <a:rPr lang="en-US" sz="1600" i="1" kern="1200" dirty="0">
                          <a:solidFill>
                            <a:schemeClr val="dk1"/>
                          </a:solidFill>
                          <a:effectLst/>
                          <a:latin typeface="Arial" panose="020B0604020202020204" pitchFamily="34" charset="0"/>
                          <a:ea typeface="+mn-ea"/>
                          <a:cs typeface="Arial" panose="020B0604020202020204" pitchFamily="34" charset="0"/>
                        </a:rPr>
                        <a:t> Classroom</a:t>
                      </a:r>
                    </a:p>
                    <a:p>
                      <a:pPr marL="285750" indent="-285750">
                        <a:buFont typeface="Arial" panose="020B0604020202020204" pitchFamily="34" charset="0"/>
                        <a:buChar char="•"/>
                      </a:pPr>
                      <a:r>
                        <a:rPr lang="en-US" sz="1600" i="1" kern="1200" dirty="0">
                          <a:solidFill>
                            <a:schemeClr val="dk1"/>
                          </a:solidFill>
                          <a:effectLst/>
                          <a:latin typeface="Arial" panose="020B0604020202020204" pitchFamily="34" charset="0"/>
                          <a:ea typeface="+mn-ea"/>
                          <a:cs typeface="Arial" panose="020B0604020202020204" pitchFamily="34" charset="0"/>
                        </a:rPr>
                        <a:t>Micro-Credential</a:t>
                      </a:r>
                    </a:p>
                    <a:p>
                      <a:pPr marL="285750" indent="-285750">
                        <a:buFont typeface="Arial" panose="020B0604020202020204" pitchFamily="34" charset="0"/>
                        <a:buChar char="•"/>
                      </a:pPr>
                      <a:r>
                        <a:rPr lang="en-US" sz="1600" i="1" kern="1200" dirty="0">
                          <a:solidFill>
                            <a:schemeClr val="dk1"/>
                          </a:solidFill>
                          <a:effectLst/>
                          <a:latin typeface="Arial" panose="020B0604020202020204" pitchFamily="34" charset="0"/>
                          <a:ea typeface="+mn-ea"/>
                          <a:cs typeface="Arial" panose="020B0604020202020204" pitchFamily="34" charset="0"/>
                        </a:rPr>
                        <a:t>Game-based Learning</a:t>
                      </a:r>
                      <a:endParaRPr lang="en-US" sz="1600" dirty="0">
                        <a:latin typeface="Arial" panose="020B0604020202020204" pitchFamily="34" charset="0"/>
                        <a:cs typeface="Arial" panose="020B0604020202020204" pitchFamily="34" charset="0"/>
                      </a:endParaRPr>
                    </a:p>
                  </a:txBody>
                  <a:tcPr marL="121920" marR="121920" marT="60960" marB="6096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r>
                        <a:rPr lang="en-US" sz="1600" b="1" dirty="0" err="1">
                          <a:latin typeface="Arial" panose="020B0604020202020204" pitchFamily="34" charset="0"/>
                          <a:cs typeface="Arial" panose="020B0604020202020204" pitchFamily="34" charset="0"/>
                        </a:rPr>
                        <a:t>Contoh</a:t>
                      </a:r>
                      <a:r>
                        <a:rPr lang="en-US" sz="1600" b="1" dirty="0">
                          <a:latin typeface="Arial" panose="020B0604020202020204" pitchFamily="34" charset="0"/>
                          <a:cs typeface="Arial" panose="020B0604020202020204" pitchFamily="34" charset="0"/>
                        </a:rPr>
                        <a:t>:</a:t>
                      </a:r>
                    </a:p>
                    <a:p>
                      <a:pPr marL="285750" indent="-285750">
                        <a:buFont typeface="Arial" panose="020B0604020202020204" pitchFamily="34" charset="0"/>
                        <a:buChar char="•"/>
                      </a:pPr>
                      <a:r>
                        <a:rPr lang="en-US" sz="1600" i="1" kern="1200" dirty="0">
                          <a:solidFill>
                            <a:schemeClr val="dk1"/>
                          </a:solidFill>
                          <a:effectLst/>
                          <a:latin typeface="Arial" panose="020B0604020202020204" pitchFamily="34" charset="0"/>
                          <a:ea typeface="+mn-ea"/>
                          <a:cs typeface="Arial" panose="020B0604020202020204" pitchFamily="34" charset="0"/>
                        </a:rPr>
                        <a:t>Service-based Learning</a:t>
                      </a:r>
                    </a:p>
                    <a:p>
                      <a:pPr marL="285750" indent="-285750">
                        <a:buFont typeface="Arial" panose="020B0604020202020204" pitchFamily="34" charset="0"/>
                        <a:buChar char="•"/>
                      </a:pPr>
                      <a:r>
                        <a:rPr lang="en-US" sz="1600" i="1" kern="1200" dirty="0">
                          <a:solidFill>
                            <a:schemeClr val="dk1"/>
                          </a:solidFill>
                          <a:effectLst/>
                          <a:latin typeface="Arial" panose="020B0604020202020204" pitchFamily="34" charset="0"/>
                          <a:ea typeface="+mn-ea"/>
                          <a:cs typeface="Arial" panose="020B0604020202020204" pitchFamily="34" charset="0"/>
                        </a:rPr>
                        <a:t>Community-based Learning</a:t>
                      </a:r>
                    </a:p>
                    <a:p>
                      <a:pPr marL="285750" indent="-285750">
                        <a:buFont typeface="Arial" panose="020B0604020202020204" pitchFamily="34" charset="0"/>
                        <a:buChar char="•"/>
                      </a:pPr>
                      <a:r>
                        <a:rPr lang="en-US" sz="1600" i="1" kern="1200" dirty="0">
                          <a:solidFill>
                            <a:schemeClr val="dk1"/>
                          </a:solidFill>
                          <a:effectLst/>
                          <a:latin typeface="Arial" panose="020B0604020202020204" pitchFamily="34" charset="0"/>
                          <a:ea typeface="+mn-ea"/>
                          <a:cs typeface="Arial" panose="020B0604020202020204" pitchFamily="34" charset="0"/>
                        </a:rPr>
                        <a:t>Challenge-based Learning</a:t>
                      </a:r>
                    </a:p>
                    <a:p>
                      <a:pPr marL="285750" indent="-285750">
                        <a:buFont typeface="Arial" panose="020B0604020202020204" pitchFamily="34" charset="0"/>
                        <a:buChar char="•"/>
                      </a:pPr>
                      <a:r>
                        <a:rPr lang="en-US" sz="1600" i="1" kern="1200" dirty="0">
                          <a:solidFill>
                            <a:schemeClr val="dk1"/>
                          </a:solidFill>
                          <a:effectLst/>
                          <a:latin typeface="Arial" panose="020B0604020202020204" pitchFamily="34" charset="0"/>
                          <a:ea typeface="+mn-ea"/>
                          <a:cs typeface="Arial" panose="020B0604020202020204" pitchFamily="34" charset="0"/>
                        </a:rPr>
                        <a:t>Work-based Learning</a:t>
                      </a:r>
                    </a:p>
                    <a:p>
                      <a:pPr marL="285750" indent="-285750">
                        <a:buFont typeface="Arial" panose="020B0604020202020204" pitchFamily="34" charset="0"/>
                        <a:buChar char="•"/>
                      </a:pPr>
                      <a:r>
                        <a:rPr lang="en-US" sz="1600" i="1" kern="1200" dirty="0">
                          <a:solidFill>
                            <a:schemeClr val="dk1"/>
                          </a:solidFill>
                          <a:effectLst/>
                          <a:latin typeface="Arial" panose="020B0604020202020204" pitchFamily="34" charset="0"/>
                          <a:ea typeface="+mn-ea"/>
                          <a:cs typeface="Arial" panose="020B0604020202020204" pitchFamily="34" charset="0"/>
                        </a:rPr>
                        <a:t>Problem-based Learning</a:t>
                      </a:r>
                    </a:p>
                    <a:p>
                      <a:pPr marL="285750" indent="-285750">
                        <a:buFont typeface="Arial" panose="020B0604020202020204" pitchFamily="34" charset="0"/>
                        <a:buChar char="•"/>
                      </a:pPr>
                      <a:r>
                        <a:rPr lang="en-US" sz="1600" i="1" kern="1200" dirty="0">
                          <a:solidFill>
                            <a:schemeClr val="dk1"/>
                          </a:solidFill>
                          <a:effectLst/>
                          <a:latin typeface="Arial" panose="020B0604020202020204" pitchFamily="34" charset="0"/>
                          <a:ea typeface="+mn-ea"/>
                          <a:cs typeface="Arial" panose="020B0604020202020204" pitchFamily="34" charset="0"/>
                        </a:rPr>
                        <a:t>Inquiry-Based Learning</a:t>
                      </a:r>
                    </a:p>
                    <a:p>
                      <a:pPr marL="285750" indent="-285750">
                        <a:buFont typeface="Arial" panose="020B0604020202020204" pitchFamily="34" charset="0"/>
                        <a:buChar char="•"/>
                      </a:pPr>
                      <a:r>
                        <a:rPr lang="en-US" sz="1600" i="1" kern="1200" dirty="0">
                          <a:solidFill>
                            <a:schemeClr val="dk1"/>
                          </a:solidFill>
                          <a:effectLst/>
                          <a:latin typeface="Arial" panose="020B0604020202020204" pitchFamily="34" charset="0"/>
                          <a:ea typeface="+mn-ea"/>
                          <a:cs typeface="Arial" panose="020B0604020202020204" pitchFamily="34" charset="0"/>
                        </a:rPr>
                        <a:t>Micro-Credential</a:t>
                      </a:r>
                    </a:p>
                    <a:p>
                      <a:pPr marL="285750" indent="-285750">
                        <a:buFont typeface="Arial" panose="020B0604020202020204" pitchFamily="34" charset="0"/>
                        <a:buChar char="•"/>
                      </a:pPr>
                      <a:r>
                        <a:rPr lang="en-US" sz="1600" i="1" kern="1200" dirty="0">
                          <a:solidFill>
                            <a:schemeClr val="dk1"/>
                          </a:solidFill>
                          <a:effectLst/>
                          <a:latin typeface="Arial" panose="020B0604020202020204" pitchFamily="34" charset="0"/>
                          <a:ea typeface="+mn-ea"/>
                          <a:cs typeface="Arial" panose="020B0604020202020204" pitchFamily="34" charset="0"/>
                        </a:rPr>
                        <a:t>Game-based Learning</a:t>
                      </a:r>
                      <a:endParaRPr lang="en-US" sz="1600" dirty="0">
                        <a:latin typeface="Arial" panose="020B0604020202020204" pitchFamily="34" charset="0"/>
                        <a:cs typeface="Arial" panose="020B0604020202020204" pitchFamily="34" charset="0"/>
                      </a:endParaRPr>
                    </a:p>
                  </a:txBody>
                  <a:tcPr marL="121920" marR="121920" marT="60960" marB="6096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extLst>
                  <a:ext uri="{0D108BD9-81ED-4DB2-BD59-A6C34878D82A}">
                    <a16:rowId xmlns:a16="http://schemas.microsoft.com/office/drawing/2014/main" val="10002"/>
                  </a:ext>
                </a:extLst>
              </a:tr>
              <a:tr h="703601">
                <a:tc gridSpan="3">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lvl="0" algn="ctr"/>
                      <a:r>
                        <a:rPr lang="ms-MY" sz="1900" kern="1200" dirty="0">
                          <a:solidFill>
                            <a:schemeClr val="dk1"/>
                          </a:solidFill>
                          <a:effectLst/>
                          <a:latin typeface="Arial" panose="020B0604020202020204" pitchFamily="34" charset="0"/>
                          <a:ea typeface="+mn-ea"/>
                          <a:cs typeface="Arial" panose="020B0604020202020204" pitchFamily="34" charset="0"/>
                        </a:rPr>
                        <a:t>Pengalaman pembelajaran yang dialami terbukti telah mencapai sekurang-kurangnya satu (1) hasil pembelajaran kursus (</a:t>
                      </a:r>
                      <a:r>
                        <a:rPr lang="ms-MY" sz="1900" i="1" kern="1200" dirty="0">
                          <a:solidFill>
                            <a:schemeClr val="dk1"/>
                          </a:solidFill>
                          <a:effectLst/>
                          <a:latin typeface="Arial" panose="020B0604020202020204" pitchFamily="34" charset="0"/>
                          <a:ea typeface="+mn-ea"/>
                          <a:cs typeface="Arial" panose="020B0604020202020204" pitchFamily="34" charset="0"/>
                        </a:rPr>
                        <a:t>course</a:t>
                      </a:r>
                      <a:r>
                        <a:rPr lang="ms-MY" sz="1900" kern="1200" dirty="0">
                          <a:solidFill>
                            <a:schemeClr val="dk1"/>
                          </a:solidFill>
                          <a:effectLst/>
                          <a:latin typeface="Arial" panose="020B0604020202020204" pitchFamily="34" charset="0"/>
                          <a:ea typeface="+mn-ea"/>
                          <a:cs typeface="Arial" panose="020B0604020202020204" pitchFamily="34" charset="0"/>
                        </a:rPr>
                        <a:t> </a:t>
                      </a:r>
                      <a:r>
                        <a:rPr lang="ms-MY" sz="1900" i="1" kern="1200" dirty="0">
                          <a:solidFill>
                            <a:schemeClr val="dk1"/>
                          </a:solidFill>
                          <a:effectLst/>
                          <a:latin typeface="Arial" panose="020B0604020202020204" pitchFamily="34" charset="0"/>
                          <a:ea typeface="+mn-ea"/>
                          <a:cs typeface="Arial" panose="020B0604020202020204" pitchFamily="34" charset="0"/>
                        </a:rPr>
                        <a:t>learning outcome)</a:t>
                      </a:r>
                      <a:endParaRPr lang="en-MY" sz="1900" kern="1200" dirty="0">
                        <a:solidFill>
                          <a:schemeClr val="dk1"/>
                        </a:solidFill>
                        <a:effectLst/>
                        <a:latin typeface="Arial" panose="020B0604020202020204" pitchFamily="34" charset="0"/>
                        <a:ea typeface="+mn-ea"/>
                        <a:cs typeface="Arial" panose="020B0604020202020204" pitchFamily="34" charset="0"/>
                      </a:endParaRPr>
                    </a:p>
                  </a:txBody>
                  <a:tcPr marL="121920" marR="121920" marT="60960" marB="6096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10003"/>
                  </a:ext>
                </a:extLst>
              </a:tr>
              <a:tr h="652940">
                <a:tc gridSpan="3">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s-MY" sz="1900" kern="1200" dirty="0">
                          <a:solidFill>
                            <a:schemeClr val="dk1"/>
                          </a:solidFill>
                          <a:effectLst/>
                          <a:latin typeface="Arial" panose="020B0604020202020204" pitchFamily="34" charset="0"/>
                          <a:ea typeface="+mn-ea"/>
                          <a:cs typeface="Arial" panose="020B0604020202020204" pitchFamily="34" charset="0"/>
                        </a:rPr>
                        <a:t>Yang memberi impak mendalam ke atas pengalaman, perkembangan dan pencapaian pembelajaran pelajar </a:t>
                      </a:r>
                      <a:endParaRPr lang="en-US" sz="1900" dirty="0">
                        <a:latin typeface="Arial" panose="020B0604020202020204" pitchFamily="34" charset="0"/>
                        <a:cs typeface="Arial" panose="020B0604020202020204" pitchFamily="34" charset="0"/>
                      </a:endParaRPr>
                    </a:p>
                  </a:txBody>
                  <a:tcPr marL="121920" marR="121920" marT="60960" marB="6096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4"/>
                  </a:ext>
                </a:extLst>
              </a:tr>
            </a:tbl>
          </a:graphicData>
        </a:graphic>
      </p:graphicFrame>
      <p:sp>
        <p:nvSpPr>
          <p:cNvPr id="2" name="Title 4">
            <a:extLst>
              <a:ext uri="{FF2B5EF4-FFF2-40B4-BE49-F238E27FC236}">
                <a16:creationId xmlns:a16="http://schemas.microsoft.com/office/drawing/2014/main" id="{65BE9365-1164-0A1D-B6E6-CC6727A21012}"/>
              </a:ext>
            </a:extLst>
          </p:cNvPr>
          <p:cNvSpPr txBox="1">
            <a:spLocks/>
          </p:cNvSpPr>
          <p:nvPr/>
        </p:nvSpPr>
        <p:spPr bwMode="auto">
          <a:xfrm>
            <a:off x="2836189" y="86546"/>
            <a:ext cx="9279609" cy="525333"/>
          </a:xfrm>
          <a:prstGeom prst="rect">
            <a:avLst/>
          </a:prstGeom>
          <a:solidFill>
            <a:srgbClr val="00206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sv-SE" altLang="en-US" sz="2400" b="1" dirty="0">
                <a:solidFill>
                  <a:schemeClr val="bg1"/>
                </a:solidFill>
                <a:latin typeface="Arial" panose="020B0604020202020204" pitchFamily="34" charset="0"/>
                <a:cs typeface="Arial" panose="020B0604020202020204" pitchFamily="34" charset="0"/>
              </a:rPr>
              <a:t>SUB KATEGORI PENGALAMAN PEMBELAJARAN IMERSIF</a:t>
            </a:r>
          </a:p>
        </p:txBody>
      </p:sp>
    </p:spTree>
    <p:extLst>
      <p:ext uri="{BB962C8B-B14F-4D97-AF65-F5344CB8AC3E}">
        <p14:creationId xmlns:p14="http://schemas.microsoft.com/office/powerpoint/2010/main" val="13997949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2FCB8F4-B197-4E7A-B735-EEE554607D8A}" type="slidenum">
              <a:rPr lang="en-MY" smtClean="0">
                <a:latin typeface="Arial" panose="020B0604020202020204" pitchFamily="34" charset="0"/>
                <a:cs typeface="Arial" panose="020B0604020202020204" pitchFamily="34" charset="0"/>
              </a:rPr>
              <a:pPr/>
              <a:t>6</a:t>
            </a:fld>
            <a:endParaRPr lang="en-MY">
              <a:latin typeface="Arial" panose="020B0604020202020204" pitchFamily="34" charset="0"/>
              <a:cs typeface="Arial" panose="020B0604020202020204" pitchFamily="34" charset="0"/>
            </a:endParaRPr>
          </a:p>
        </p:txBody>
      </p:sp>
      <p:graphicFrame>
        <p:nvGraphicFramePr>
          <p:cNvPr id="36" name="Content Placeholder 3"/>
          <p:cNvGraphicFramePr>
            <a:graphicFrameLocks/>
          </p:cNvGraphicFramePr>
          <p:nvPr>
            <p:extLst>
              <p:ext uri="{D42A27DB-BD31-4B8C-83A1-F6EECF244321}">
                <p14:modId xmlns:p14="http://schemas.microsoft.com/office/powerpoint/2010/main" val="2583699682"/>
              </p:ext>
            </p:extLst>
          </p:nvPr>
        </p:nvGraphicFramePr>
        <p:xfrm>
          <a:off x="17513" y="785392"/>
          <a:ext cx="12174488" cy="3535133"/>
        </p:xfrm>
        <a:graphic>
          <a:graphicData uri="http://schemas.openxmlformats.org/drawingml/2006/table">
            <a:tbl>
              <a:tblPr firstRow="1" bandRow="1"/>
              <a:tblGrid>
                <a:gridCol w="2640747">
                  <a:extLst>
                    <a:ext uri="{9D8B030D-6E8A-4147-A177-3AD203B41FA5}">
                      <a16:colId xmlns:a16="http://schemas.microsoft.com/office/drawing/2014/main" val="20000"/>
                    </a:ext>
                  </a:extLst>
                </a:gridCol>
                <a:gridCol w="3254725">
                  <a:extLst>
                    <a:ext uri="{9D8B030D-6E8A-4147-A177-3AD203B41FA5}">
                      <a16:colId xmlns:a16="http://schemas.microsoft.com/office/drawing/2014/main" val="20001"/>
                    </a:ext>
                  </a:extLst>
                </a:gridCol>
                <a:gridCol w="3206309">
                  <a:extLst>
                    <a:ext uri="{9D8B030D-6E8A-4147-A177-3AD203B41FA5}">
                      <a16:colId xmlns:a16="http://schemas.microsoft.com/office/drawing/2014/main" val="20002"/>
                    </a:ext>
                  </a:extLst>
                </a:gridCol>
                <a:gridCol w="3072707">
                  <a:extLst>
                    <a:ext uri="{9D8B030D-6E8A-4147-A177-3AD203B41FA5}">
                      <a16:colId xmlns:a16="http://schemas.microsoft.com/office/drawing/2014/main" val="20003"/>
                    </a:ext>
                  </a:extLst>
                </a:gridCol>
              </a:tblGrid>
              <a:tr h="686947">
                <a:tc>
                  <a:txBody>
                    <a:bodyPr/>
                    <a:lstStyle>
                      <a:lvl1pPr marL="0" algn="l" defTabSz="685800" rtl="0" eaLnBrk="1" latinLnBrk="0" hangingPunct="1">
                        <a:defRPr sz="1350" b="1" kern="1200">
                          <a:solidFill>
                            <a:schemeClr val="lt1"/>
                          </a:solidFill>
                          <a:latin typeface="Calibri" panose="020F0502020204030204"/>
                        </a:defRPr>
                      </a:lvl1pPr>
                      <a:lvl2pPr marL="342900" algn="l" defTabSz="685800" rtl="0" eaLnBrk="1" latinLnBrk="0" hangingPunct="1">
                        <a:defRPr sz="1350" b="1" kern="1200">
                          <a:solidFill>
                            <a:schemeClr val="lt1"/>
                          </a:solidFill>
                          <a:latin typeface="Calibri" panose="020F0502020204030204"/>
                        </a:defRPr>
                      </a:lvl2pPr>
                      <a:lvl3pPr marL="685800" algn="l" defTabSz="685800" rtl="0" eaLnBrk="1" latinLnBrk="0" hangingPunct="1">
                        <a:defRPr sz="1350" b="1" kern="1200">
                          <a:solidFill>
                            <a:schemeClr val="lt1"/>
                          </a:solidFill>
                          <a:latin typeface="Calibri" panose="020F0502020204030204"/>
                        </a:defRPr>
                      </a:lvl3pPr>
                      <a:lvl4pPr marL="1028700" algn="l" defTabSz="685800" rtl="0" eaLnBrk="1" latinLnBrk="0" hangingPunct="1">
                        <a:defRPr sz="1350" b="1" kern="1200">
                          <a:solidFill>
                            <a:schemeClr val="lt1"/>
                          </a:solidFill>
                          <a:latin typeface="Calibri" panose="020F0502020204030204"/>
                        </a:defRPr>
                      </a:lvl4pPr>
                      <a:lvl5pPr marL="1371600" algn="l" defTabSz="685800" rtl="0" eaLnBrk="1" latinLnBrk="0" hangingPunct="1">
                        <a:defRPr sz="1350" b="1" kern="1200">
                          <a:solidFill>
                            <a:schemeClr val="lt1"/>
                          </a:solidFill>
                          <a:latin typeface="Calibri" panose="020F0502020204030204"/>
                        </a:defRPr>
                      </a:lvl5pPr>
                      <a:lvl6pPr marL="1714500" algn="l" defTabSz="685800" rtl="0" eaLnBrk="1" latinLnBrk="0" hangingPunct="1">
                        <a:defRPr sz="1350" b="1" kern="1200">
                          <a:solidFill>
                            <a:schemeClr val="lt1"/>
                          </a:solidFill>
                          <a:latin typeface="Calibri" panose="020F0502020204030204"/>
                        </a:defRPr>
                      </a:lvl6pPr>
                      <a:lvl7pPr marL="2057400" algn="l" defTabSz="685800" rtl="0" eaLnBrk="1" latinLnBrk="0" hangingPunct="1">
                        <a:defRPr sz="1350" b="1" kern="1200">
                          <a:solidFill>
                            <a:schemeClr val="lt1"/>
                          </a:solidFill>
                          <a:latin typeface="Calibri" panose="020F0502020204030204"/>
                        </a:defRPr>
                      </a:lvl7pPr>
                      <a:lvl8pPr marL="2400300" algn="l" defTabSz="685800" rtl="0" eaLnBrk="1" latinLnBrk="0" hangingPunct="1">
                        <a:defRPr sz="1350" b="1" kern="1200">
                          <a:solidFill>
                            <a:schemeClr val="lt1"/>
                          </a:solidFill>
                          <a:latin typeface="Calibri" panose="020F0502020204030204"/>
                        </a:defRPr>
                      </a:lvl8pPr>
                      <a:lvl9pPr marL="2743200" algn="l" defTabSz="685800" rtl="0" eaLnBrk="1" latinLnBrk="0" hangingPunct="1">
                        <a:defRPr sz="1350" b="1" kern="1200">
                          <a:solidFill>
                            <a:schemeClr val="lt1"/>
                          </a:solidFill>
                          <a:latin typeface="Calibri" panose="020F0502020204030204"/>
                        </a:defRPr>
                      </a:lvl9pPr>
                    </a:lstStyle>
                    <a:p>
                      <a:pPr algn="ctr"/>
                      <a:endParaRPr lang="en-US" sz="1900" dirty="0">
                        <a:latin typeface="Arial" panose="020B0604020202020204" pitchFamily="34" charset="0"/>
                        <a:cs typeface="Arial" panose="020B0604020202020204" pitchFamily="34" charset="0"/>
                      </a:endParaRPr>
                    </a:p>
                  </a:txBody>
                  <a:tcPr marL="121920" marR="121920" marT="60960" marB="60960"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lvl1pPr marL="0" algn="l" defTabSz="685800" rtl="0" eaLnBrk="1" latinLnBrk="0" hangingPunct="1">
                        <a:defRPr sz="1350" b="1" kern="1200">
                          <a:solidFill>
                            <a:schemeClr val="lt1"/>
                          </a:solidFill>
                          <a:latin typeface="Calibri" panose="020F0502020204030204"/>
                        </a:defRPr>
                      </a:lvl1pPr>
                      <a:lvl2pPr marL="342900" algn="l" defTabSz="685800" rtl="0" eaLnBrk="1" latinLnBrk="0" hangingPunct="1">
                        <a:defRPr sz="1350" b="1" kern="1200">
                          <a:solidFill>
                            <a:schemeClr val="lt1"/>
                          </a:solidFill>
                          <a:latin typeface="Calibri" panose="020F0502020204030204"/>
                        </a:defRPr>
                      </a:lvl2pPr>
                      <a:lvl3pPr marL="685800" algn="l" defTabSz="685800" rtl="0" eaLnBrk="1" latinLnBrk="0" hangingPunct="1">
                        <a:defRPr sz="1350" b="1" kern="1200">
                          <a:solidFill>
                            <a:schemeClr val="lt1"/>
                          </a:solidFill>
                          <a:latin typeface="Calibri" panose="020F0502020204030204"/>
                        </a:defRPr>
                      </a:lvl3pPr>
                      <a:lvl4pPr marL="1028700" algn="l" defTabSz="685800" rtl="0" eaLnBrk="1" latinLnBrk="0" hangingPunct="1">
                        <a:defRPr sz="1350" b="1" kern="1200">
                          <a:solidFill>
                            <a:schemeClr val="lt1"/>
                          </a:solidFill>
                          <a:latin typeface="Calibri" panose="020F0502020204030204"/>
                        </a:defRPr>
                      </a:lvl4pPr>
                      <a:lvl5pPr marL="1371600" algn="l" defTabSz="685800" rtl="0" eaLnBrk="1" latinLnBrk="0" hangingPunct="1">
                        <a:defRPr sz="1350" b="1" kern="1200">
                          <a:solidFill>
                            <a:schemeClr val="lt1"/>
                          </a:solidFill>
                          <a:latin typeface="Calibri" panose="020F0502020204030204"/>
                        </a:defRPr>
                      </a:lvl5pPr>
                      <a:lvl6pPr marL="1714500" algn="l" defTabSz="685800" rtl="0" eaLnBrk="1" latinLnBrk="0" hangingPunct="1">
                        <a:defRPr sz="1350" b="1" kern="1200">
                          <a:solidFill>
                            <a:schemeClr val="lt1"/>
                          </a:solidFill>
                          <a:latin typeface="Calibri" panose="020F0502020204030204"/>
                        </a:defRPr>
                      </a:lvl6pPr>
                      <a:lvl7pPr marL="2057400" algn="l" defTabSz="685800" rtl="0" eaLnBrk="1" latinLnBrk="0" hangingPunct="1">
                        <a:defRPr sz="1350" b="1" kern="1200">
                          <a:solidFill>
                            <a:schemeClr val="lt1"/>
                          </a:solidFill>
                          <a:latin typeface="Calibri" panose="020F0502020204030204"/>
                        </a:defRPr>
                      </a:lvl7pPr>
                      <a:lvl8pPr marL="2400300" algn="l" defTabSz="685800" rtl="0" eaLnBrk="1" latinLnBrk="0" hangingPunct="1">
                        <a:defRPr sz="1350" b="1" kern="1200">
                          <a:solidFill>
                            <a:schemeClr val="lt1"/>
                          </a:solidFill>
                          <a:latin typeface="Calibri" panose="020F0502020204030204"/>
                        </a:defRPr>
                      </a:lvl8pPr>
                      <a:lvl9pPr marL="2743200" algn="l" defTabSz="685800" rtl="0" eaLnBrk="1" latinLnBrk="0" hangingPunct="1">
                        <a:defRPr sz="1350" b="1" kern="1200">
                          <a:solidFill>
                            <a:schemeClr val="lt1"/>
                          </a:solidFill>
                          <a:latin typeface="Calibri" panose="020F0502020204030204"/>
                        </a:defRPr>
                      </a:lvl9pPr>
                    </a:lstStyle>
                    <a:p>
                      <a:pPr algn="ctr"/>
                      <a:r>
                        <a:rPr lang="en-US" sz="1900" dirty="0">
                          <a:latin typeface="Arial" panose="020B0604020202020204" pitchFamily="34" charset="0"/>
                          <a:cs typeface="Arial" panose="020B0604020202020204" pitchFamily="34" charset="0"/>
                        </a:rPr>
                        <a:t>Maya</a:t>
                      </a:r>
                    </a:p>
                  </a:txBody>
                  <a:tcPr marL="121920" marR="121920" marT="60960" marB="60960" anchor="ctr">
                    <a:lnL w="12700" cmpd="sng">
                      <a:no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5B9BD5"/>
                    </a:solidFill>
                  </a:tcPr>
                </a:tc>
                <a:tc>
                  <a:txBody>
                    <a:bodyPr/>
                    <a:lstStyle>
                      <a:lvl1pPr marL="0" algn="l" defTabSz="685800" rtl="0" eaLnBrk="1" latinLnBrk="0" hangingPunct="1">
                        <a:defRPr sz="1350" b="1" kern="1200">
                          <a:solidFill>
                            <a:schemeClr val="lt1"/>
                          </a:solidFill>
                          <a:latin typeface="Calibri" panose="020F0502020204030204"/>
                        </a:defRPr>
                      </a:lvl1pPr>
                      <a:lvl2pPr marL="342900" algn="l" defTabSz="685800" rtl="0" eaLnBrk="1" latinLnBrk="0" hangingPunct="1">
                        <a:defRPr sz="1350" b="1" kern="1200">
                          <a:solidFill>
                            <a:schemeClr val="lt1"/>
                          </a:solidFill>
                          <a:latin typeface="Calibri" panose="020F0502020204030204"/>
                        </a:defRPr>
                      </a:lvl2pPr>
                      <a:lvl3pPr marL="685800" algn="l" defTabSz="685800" rtl="0" eaLnBrk="1" latinLnBrk="0" hangingPunct="1">
                        <a:defRPr sz="1350" b="1" kern="1200">
                          <a:solidFill>
                            <a:schemeClr val="lt1"/>
                          </a:solidFill>
                          <a:latin typeface="Calibri" panose="020F0502020204030204"/>
                        </a:defRPr>
                      </a:lvl3pPr>
                      <a:lvl4pPr marL="1028700" algn="l" defTabSz="685800" rtl="0" eaLnBrk="1" latinLnBrk="0" hangingPunct="1">
                        <a:defRPr sz="1350" b="1" kern="1200">
                          <a:solidFill>
                            <a:schemeClr val="lt1"/>
                          </a:solidFill>
                          <a:latin typeface="Calibri" panose="020F0502020204030204"/>
                        </a:defRPr>
                      </a:lvl4pPr>
                      <a:lvl5pPr marL="1371600" algn="l" defTabSz="685800" rtl="0" eaLnBrk="1" latinLnBrk="0" hangingPunct="1">
                        <a:defRPr sz="1350" b="1" kern="1200">
                          <a:solidFill>
                            <a:schemeClr val="lt1"/>
                          </a:solidFill>
                          <a:latin typeface="Calibri" panose="020F0502020204030204"/>
                        </a:defRPr>
                      </a:lvl5pPr>
                      <a:lvl6pPr marL="1714500" algn="l" defTabSz="685800" rtl="0" eaLnBrk="1" latinLnBrk="0" hangingPunct="1">
                        <a:defRPr sz="1350" b="1" kern="1200">
                          <a:solidFill>
                            <a:schemeClr val="lt1"/>
                          </a:solidFill>
                          <a:latin typeface="Calibri" panose="020F0502020204030204"/>
                        </a:defRPr>
                      </a:lvl6pPr>
                      <a:lvl7pPr marL="2057400" algn="l" defTabSz="685800" rtl="0" eaLnBrk="1" latinLnBrk="0" hangingPunct="1">
                        <a:defRPr sz="1350" b="1" kern="1200">
                          <a:solidFill>
                            <a:schemeClr val="lt1"/>
                          </a:solidFill>
                          <a:latin typeface="Calibri" panose="020F0502020204030204"/>
                        </a:defRPr>
                      </a:lvl7pPr>
                      <a:lvl8pPr marL="2400300" algn="l" defTabSz="685800" rtl="0" eaLnBrk="1" latinLnBrk="0" hangingPunct="1">
                        <a:defRPr sz="1350" b="1" kern="1200">
                          <a:solidFill>
                            <a:schemeClr val="lt1"/>
                          </a:solidFill>
                          <a:latin typeface="Calibri" panose="020F0502020204030204"/>
                        </a:defRPr>
                      </a:lvl8pPr>
                      <a:lvl9pPr marL="2743200" algn="l" defTabSz="685800" rtl="0" eaLnBrk="1" latinLnBrk="0" hangingPunct="1">
                        <a:defRPr sz="1350" b="1" kern="1200">
                          <a:solidFill>
                            <a:schemeClr val="lt1"/>
                          </a:solidFill>
                          <a:latin typeface="Calibri" panose="020F0502020204030204"/>
                        </a:defRPr>
                      </a:lvl9pPr>
                    </a:lstStyle>
                    <a:p>
                      <a:pPr algn="ctr"/>
                      <a:r>
                        <a:rPr lang="en-US" sz="1900" dirty="0" err="1">
                          <a:latin typeface="Arial" panose="020B0604020202020204" pitchFamily="34" charset="0"/>
                          <a:cs typeface="Arial" panose="020B0604020202020204" pitchFamily="34" charset="0"/>
                        </a:rPr>
                        <a:t>Teradun</a:t>
                      </a:r>
                      <a:endParaRPr lang="en-US" sz="1900" dirty="0">
                        <a:latin typeface="Arial" panose="020B0604020202020204" pitchFamily="34" charset="0"/>
                        <a:cs typeface="Arial" panose="020B0604020202020204" pitchFamily="34" charset="0"/>
                      </a:endParaRPr>
                    </a:p>
                  </a:txBody>
                  <a:tcPr marL="121920" marR="121920" marT="60960" marB="6096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5B9BD5"/>
                    </a:solidFill>
                  </a:tcPr>
                </a:tc>
                <a:tc>
                  <a:txBody>
                    <a:bodyPr/>
                    <a:lstStyle>
                      <a:lvl1pPr marL="0" algn="l" defTabSz="685800" rtl="0" eaLnBrk="1" latinLnBrk="0" hangingPunct="1">
                        <a:defRPr sz="1350" b="1" kern="1200">
                          <a:solidFill>
                            <a:schemeClr val="lt1"/>
                          </a:solidFill>
                          <a:latin typeface="Calibri" panose="020F0502020204030204"/>
                        </a:defRPr>
                      </a:lvl1pPr>
                      <a:lvl2pPr marL="342900" algn="l" defTabSz="685800" rtl="0" eaLnBrk="1" latinLnBrk="0" hangingPunct="1">
                        <a:defRPr sz="1350" b="1" kern="1200">
                          <a:solidFill>
                            <a:schemeClr val="lt1"/>
                          </a:solidFill>
                          <a:latin typeface="Calibri" panose="020F0502020204030204"/>
                        </a:defRPr>
                      </a:lvl2pPr>
                      <a:lvl3pPr marL="685800" algn="l" defTabSz="685800" rtl="0" eaLnBrk="1" latinLnBrk="0" hangingPunct="1">
                        <a:defRPr sz="1350" b="1" kern="1200">
                          <a:solidFill>
                            <a:schemeClr val="lt1"/>
                          </a:solidFill>
                          <a:latin typeface="Calibri" panose="020F0502020204030204"/>
                        </a:defRPr>
                      </a:lvl3pPr>
                      <a:lvl4pPr marL="1028700" algn="l" defTabSz="685800" rtl="0" eaLnBrk="1" latinLnBrk="0" hangingPunct="1">
                        <a:defRPr sz="1350" b="1" kern="1200">
                          <a:solidFill>
                            <a:schemeClr val="lt1"/>
                          </a:solidFill>
                          <a:latin typeface="Calibri" panose="020F0502020204030204"/>
                        </a:defRPr>
                      </a:lvl4pPr>
                      <a:lvl5pPr marL="1371600" algn="l" defTabSz="685800" rtl="0" eaLnBrk="1" latinLnBrk="0" hangingPunct="1">
                        <a:defRPr sz="1350" b="1" kern="1200">
                          <a:solidFill>
                            <a:schemeClr val="lt1"/>
                          </a:solidFill>
                          <a:latin typeface="Calibri" panose="020F0502020204030204"/>
                        </a:defRPr>
                      </a:lvl5pPr>
                      <a:lvl6pPr marL="1714500" algn="l" defTabSz="685800" rtl="0" eaLnBrk="1" latinLnBrk="0" hangingPunct="1">
                        <a:defRPr sz="1350" b="1" kern="1200">
                          <a:solidFill>
                            <a:schemeClr val="lt1"/>
                          </a:solidFill>
                          <a:latin typeface="Calibri" panose="020F0502020204030204"/>
                        </a:defRPr>
                      </a:lvl6pPr>
                      <a:lvl7pPr marL="2057400" algn="l" defTabSz="685800" rtl="0" eaLnBrk="1" latinLnBrk="0" hangingPunct="1">
                        <a:defRPr sz="1350" b="1" kern="1200">
                          <a:solidFill>
                            <a:schemeClr val="lt1"/>
                          </a:solidFill>
                          <a:latin typeface="Calibri" panose="020F0502020204030204"/>
                        </a:defRPr>
                      </a:lvl7pPr>
                      <a:lvl8pPr marL="2400300" algn="l" defTabSz="685800" rtl="0" eaLnBrk="1" latinLnBrk="0" hangingPunct="1">
                        <a:defRPr sz="1350" b="1" kern="1200">
                          <a:solidFill>
                            <a:schemeClr val="lt1"/>
                          </a:solidFill>
                          <a:latin typeface="Calibri" panose="020F0502020204030204"/>
                        </a:defRPr>
                      </a:lvl8pPr>
                      <a:lvl9pPr marL="2743200" algn="l" defTabSz="685800" rtl="0" eaLnBrk="1" latinLnBrk="0" hangingPunct="1">
                        <a:defRPr sz="1350" b="1" kern="1200">
                          <a:solidFill>
                            <a:schemeClr val="lt1"/>
                          </a:solidFill>
                          <a:latin typeface="Calibri" panose="020F0502020204030204"/>
                        </a:defRPr>
                      </a:lvl9pPr>
                    </a:lstStyle>
                    <a:p>
                      <a:pPr algn="ctr"/>
                      <a:r>
                        <a:rPr lang="en-US" sz="1900" dirty="0" err="1">
                          <a:latin typeface="Arial" panose="020B0604020202020204" pitchFamily="34" charset="0"/>
                          <a:cs typeface="Arial" panose="020B0604020202020204" pitchFamily="34" charset="0"/>
                        </a:rPr>
                        <a:t>Bersemuka</a:t>
                      </a:r>
                      <a:endParaRPr lang="en-US" sz="1900" dirty="0">
                        <a:latin typeface="Arial" panose="020B0604020202020204" pitchFamily="34" charset="0"/>
                        <a:cs typeface="Arial" panose="020B0604020202020204" pitchFamily="34" charset="0"/>
                      </a:endParaRPr>
                    </a:p>
                  </a:txBody>
                  <a:tcPr marL="121920" marR="121920" marT="60960" marB="6096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5B9BD5"/>
                    </a:solidFill>
                  </a:tcPr>
                </a:tc>
                <a:extLst>
                  <a:ext uri="{0D108BD9-81ED-4DB2-BD59-A6C34878D82A}">
                    <a16:rowId xmlns:a16="http://schemas.microsoft.com/office/drawing/2014/main" val="10000"/>
                  </a:ext>
                </a:extLst>
              </a:tr>
              <a:tr h="1828800">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endParaRPr lang="en-US" sz="1900" dirty="0">
                        <a:solidFill>
                          <a:schemeClr val="accent6">
                            <a:lumMod val="50000"/>
                          </a:schemeClr>
                        </a:solidFill>
                        <a:latin typeface="Arial" panose="020B0604020202020204" pitchFamily="34" charset="0"/>
                        <a:cs typeface="Arial" panose="020B0604020202020204" pitchFamily="34" charset="0"/>
                      </a:endParaRPr>
                    </a:p>
                  </a:txBody>
                  <a:tcPr marL="121920" marR="121920" marT="60960" marB="60960">
                    <a:lnL w="12700" cmpd="sng">
                      <a:solidFill>
                        <a:sysClr val="window" lastClr="FFFFFF"/>
                      </a:solidFill>
                    </a:lnL>
                    <a:lnR w="12700" cmpd="sng">
                      <a:solidFill>
                        <a:sysClr val="window" lastClr="FFFFFF"/>
                      </a:solidFill>
                    </a:lnR>
                    <a:lnT w="38100" cmpd="sng">
                      <a:noFill/>
                    </a:lnT>
                    <a:lnB w="12700" cmpd="sng">
                      <a:noFill/>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marL="0" marR="0" indent="0" algn="l" defTabSz="685800" rtl="0" eaLnBrk="1" fontAlgn="auto" latinLnBrk="0" hangingPunct="1">
                        <a:lnSpc>
                          <a:spcPct val="100000"/>
                        </a:lnSpc>
                        <a:spcBef>
                          <a:spcPts val="0"/>
                        </a:spcBef>
                        <a:spcAft>
                          <a:spcPts val="0"/>
                        </a:spcAft>
                        <a:buClrTx/>
                        <a:buSzTx/>
                        <a:buFontTx/>
                        <a:buNone/>
                        <a:tabLst/>
                        <a:defRPr/>
                      </a:pPr>
                      <a:r>
                        <a:rPr lang="ms-MY" sz="1900" kern="1200" dirty="0">
                          <a:solidFill>
                            <a:schemeClr val="dk1"/>
                          </a:solidFill>
                          <a:effectLst/>
                          <a:latin typeface="Arial" panose="020B0604020202020204" pitchFamily="34" charset="0"/>
                          <a:ea typeface="+mn-ea"/>
                          <a:cs typeface="Arial" panose="020B0604020202020204" pitchFamily="34" charset="0"/>
                        </a:rPr>
                        <a:t>sekurang-kurangnya </a:t>
                      </a:r>
                      <a:r>
                        <a:rPr lang="ms-MY" sz="1900" kern="1200" dirty="0">
                          <a:solidFill>
                            <a:schemeClr val="accent2">
                              <a:lumMod val="50000"/>
                            </a:schemeClr>
                          </a:solidFill>
                          <a:effectLst/>
                          <a:latin typeface="Arial" panose="020B0604020202020204" pitchFamily="34" charset="0"/>
                          <a:ea typeface="+mn-ea"/>
                          <a:cs typeface="Arial" panose="020B0604020202020204" pitchFamily="34" charset="0"/>
                        </a:rPr>
                        <a:t>80% </a:t>
                      </a:r>
                      <a:r>
                        <a:rPr lang="ms-MY" sz="1900" kern="1200" dirty="0">
                          <a:solidFill>
                            <a:schemeClr val="dk1"/>
                          </a:solidFill>
                          <a:effectLst/>
                          <a:latin typeface="Arial" panose="020B0604020202020204" pitchFamily="34" charset="0"/>
                          <a:ea typeface="+mn-ea"/>
                          <a:cs typeface="Arial" panose="020B0604020202020204" pitchFamily="34" charset="0"/>
                        </a:rPr>
                        <a:t>waktu pembelajaran pelajar (</a:t>
                      </a:r>
                      <a:r>
                        <a:rPr lang="ms-MY" sz="1900" i="1" kern="1200" dirty="0">
                          <a:solidFill>
                            <a:schemeClr val="dk1"/>
                          </a:solidFill>
                          <a:effectLst/>
                          <a:latin typeface="Arial" panose="020B0604020202020204" pitchFamily="34" charset="0"/>
                          <a:ea typeface="+mn-ea"/>
                          <a:cs typeface="Arial" panose="020B0604020202020204" pitchFamily="34" charset="0"/>
                        </a:rPr>
                        <a:t>student learning time - SLT</a:t>
                      </a:r>
                      <a:r>
                        <a:rPr lang="ms-MY" sz="1900" kern="1200" dirty="0">
                          <a:solidFill>
                            <a:schemeClr val="dk1"/>
                          </a:solidFill>
                          <a:effectLst/>
                          <a:latin typeface="Arial" panose="020B0604020202020204" pitchFamily="34" charset="0"/>
                          <a:ea typeface="+mn-ea"/>
                          <a:cs typeface="Arial" panose="020B0604020202020204" pitchFamily="34" charset="0"/>
                        </a:rPr>
                        <a:t>) berlaku </a:t>
                      </a:r>
                      <a:r>
                        <a:rPr lang="ms-MY" sz="1900" kern="1200" dirty="0">
                          <a:solidFill>
                            <a:schemeClr val="accent2">
                              <a:lumMod val="50000"/>
                            </a:schemeClr>
                          </a:solidFill>
                          <a:effectLst/>
                          <a:latin typeface="Arial" panose="020B0604020202020204" pitchFamily="34" charset="0"/>
                          <a:ea typeface="+mn-ea"/>
                          <a:cs typeface="Arial" panose="020B0604020202020204" pitchFamily="34" charset="0"/>
                        </a:rPr>
                        <a:t>dalam bentuk maya </a:t>
                      </a:r>
                      <a:r>
                        <a:rPr lang="ms-MY" sz="1900" kern="1200" dirty="0">
                          <a:solidFill>
                            <a:schemeClr val="dk1"/>
                          </a:solidFill>
                          <a:effectLst/>
                          <a:latin typeface="Arial" panose="020B0604020202020204" pitchFamily="34" charset="0"/>
                          <a:ea typeface="+mn-ea"/>
                          <a:cs typeface="Arial" panose="020B0604020202020204" pitchFamily="34" charset="0"/>
                        </a:rPr>
                        <a:t>bagi hasil pembelajaran kursus.</a:t>
                      </a:r>
                      <a:endParaRPr lang="en-US" sz="1900" baseline="0" dirty="0">
                        <a:solidFill>
                          <a:schemeClr val="accent2">
                            <a:lumMod val="50000"/>
                          </a:schemeClr>
                        </a:solidFill>
                        <a:latin typeface="Arial" panose="020B0604020202020204" pitchFamily="34" charset="0"/>
                        <a:cs typeface="Arial" panose="020B0604020202020204" pitchFamily="34" charset="0"/>
                      </a:endParaRPr>
                    </a:p>
                  </a:txBody>
                  <a:tcPr marL="121920" marR="121920" marT="60960" marB="6096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r>
                        <a:rPr lang="ms-MY" sz="1900" kern="1200" dirty="0">
                          <a:solidFill>
                            <a:schemeClr val="dk1"/>
                          </a:solidFill>
                          <a:effectLst/>
                          <a:latin typeface="Arial" panose="020B0604020202020204" pitchFamily="34" charset="0"/>
                          <a:ea typeface="+mn-ea"/>
                          <a:cs typeface="Arial" panose="020B0604020202020204" pitchFamily="34" charset="0"/>
                        </a:rPr>
                        <a:t>antara </a:t>
                      </a:r>
                      <a:r>
                        <a:rPr lang="ms-MY" sz="1900" kern="1200" dirty="0">
                          <a:solidFill>
                            <a:schemeClr val="accent2">
                              <a:lumMod val="50000"/>
                            </a:schemeClr>
                          </a:solidFill>
                          <a:effectLst/>
                          <a:latin typeface="Arial" panose="020B0604020202020204" pitchFamily="34" charset="0"/>
                          <a:ea typeface="+mn-ea"/>
                          <a:cs typeface="Arial" panose="020B0604020202020204" pitchFamily="34" charset="0"/>
                        </a:rPr>
                        <a:t>30% hingga 79% </a:t>
                      </a:r>
                      <a:r>
                        <a:rPr lang="ms-MY" sz="1900" kern="1200" dirty="0">
                          <a:solidFill>
                            <a:schemeClr val="dk1"/>
                          </a:solidFill>
                          <a:effectLst/>
                          <a:latin typeface="Arial" panose="020B0604020202020204" pitchFamily="34" charset="0"/>
                          <a:ea typeface="+mn-ea"/>
                          <a:cs typeface="Arial" panose="020B0604020202020204" pitchFamily="34" charset="0"/>
                        </a:rPr>
                        <a:t>SLT berlaku </a:t>
                      </a:r>
                      <a:r>
                        <a:rPr lang="ms-MY" sz="1900" kern="1200" dirty="0">
                          <a:solidFill>
                            <a:schemeClr val="accent2">
                              <a:lumMod val="50000"/>
                            </a:schemeClr>
                          </a:solidFill>
                          <a:effectLst/>
                          <a:latin typeface="Arial" panose="020B0604020202020204" pitchFamily="34" charset="0"/>
                          <a:ea typeface="+mn-ea"/>
                          <a:cs typeface="Arial" panose="020B0604020202020204" pitchFamily="34" charset="0"/>
                        </a:rPr>
                        <a:t>dalam bentuk maya </a:t>
                      </a:r>
                      <a:r>
                        <a:rPr lang="ms-MY" sz="1900" kern="1200" dirty="0">
                          <a:solidFill>
                            <a:schemeClr val="dk1"/>
                          </a:solidFill>
                          <a:effectLst/>
                          <a:latin typeface="Arial" panose="020B0604020202020204" pitchFamily="34" charset="0"/>
                          <a:ea typeface="+mn-ea"/>
                          <a:cs typeface="Arial" panose="020B0604020202020204" pitchFamily="34" charset="0"/>
                        </a:rPr>
                        <a:t>bagi hasil pembelajaran kursus.</a:t>
                      </a:r>
                      <a:endParaRPr lang="en-US" sz="1900" baseline="0" dirty="0">
                        <a:solidFill>
                          <a:schemeClr val="accent2">
                            <a:lumMod val="50000"/>
                          </a:schemeClr>
                        </a:solidFill>
                        <a:latin typeface="Arial" panose="020B0604020202020204" pitchFamily="34" charset="0"/>
                        <a:cs typeface="Arial" panose="020B0604020202020204" pitchFamily="34" charset="0"/>
                      </a:endParaRPr>
                    </a:p>
                  </a:txBody>
                  <a:tcPr marL="121920" marR="121920" marT="60960" marB="6096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lvl="0"/>
                      <a:r>
                        <a:rPr lang="ms-MY" sz="1900" kern="1200" dirty="0">
                          <a:solidFill>
                            <a:schemeClr val="dk1"/>
                          </a:solidFill>
                          <a:effectLst/>
                          <a:latin typeface="Arial" panose="020B0604020202020204" pitchFamily="34" charset="0"/>
                          <a:ea typeface="+mn-ea"/>
                          <a:cs typeface="Arial" panose="020B0604020202020204" pitchFamily="34" charset="0"/>
                        </a:rPr>
                        <a:t>melebihi </a:t>
                      </a:r>
                      <a:r>
                        <a:rPr lang="ms-MY" sz="1900" kern="1200" dirty="0">
                          <a:solidFill>
                            <a:schemeClr val="accent2">
                              <a:lumMod val="50000"/>
                            </a:schemeClr>
                          </a:solidFill>
                          <a:effectLst/>
                          <a:latin typeface="Arial" panose="020B0604020202020204" pitchFamily="34" charset="0"/>
                          <a:ea typeface="+mn-ea"/>
                          <a:cs typeface="Arial" panose="020B0604020202020204" pitchFamily="34" charset="0"/>
                        </a:rPr>
                        <a:t>70% </a:t>
                      </a:r>
                      <a:r>
                        <a:rPr lang="ms-MY" sz="1900" kern="1200" dirty="0">
                          <a:solidFill>
                            <a:schemeClr val="dk1"/>
                          </a:solidFill>
                          <a:effectLst/>
                          <a:latin typeface="Arial" panose="020B0604020202020204" pitchFamily="34" charset="0"/>
                          <a:ea typeface="+mn-ea"/>
                          <a:cs typeface="Arial" panose="020B0604020202020204" pitchFamily="34" charset="0"/>
                        </a:rPr>
                        <a:t>SLT berlaku dalam bentuk bersemuka secara fizikal.</a:t>
                      </a:r>
                      <a:endParaRPr lang="en-MY" sz="1900" kern="1200" dirty="0">
                        <a:solidFill>
                          <a:schemeClr val="dk1"/>
                        </a:solidFill>
                        <a:effectLst/>
                        <a:latin typeface="Arial" panose="020B0604020202020204" pitchFamily="34" charset="0"/>
                        <a:ea typeface="+mn-ea"/>
                        <a:cs typeface="Arial" panose="020B0604020202020204" pitchFamily="34" charset="0"/>
                      </a:endParaRPr>
                    </a:p>
                  </a:txBody>
                  <a:tcPr marL="121920" marR="121920" marT="60960" marB="6096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extLst>
                  <a:ext uri="{0D108BD9-81ED-4DB2-BD59-A6C34878D82A}">
                    <a16:rowId xmlns:a16="http://schemas.microsoft.com/office/drawing/2014/main" val="10001"/>
                  </a:ext>
                </a:extLst>
              </a:tr>
              <a:tr h="494453">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r>
                        <a:rPr lang="en-US" sz="1900" dirty="0" err="1">
                          <a:solidFill>
                            <a:schemeClr val="accent5">
                              <a:lumMod val="75000"/>
                            </a:schemeClr>
                          </a:solidFill>
                          <a:latin typeface="Arial" panose="020B0604020202020204" pitchFamily="34" charset="0"/>
                          <a:cs typeface="Arial" panose="020B0604020202020204" pitchFamily="34" charset="0"/>
                        </a:rPr>
                        <a:t>Bersemuka</a:t>
                      </a:r>
                      <a:endParaRPr lang="en-US" sz="1900" dirty="0">
                        <a:solidFill>
                          <a:schemeClr val="accent5">
                            <a:lumMod val="75000"/>
                          </a:schemeClr>
                        </a:solidFill>
                        <a:latin typeface="Arial" panose="020B0604020202020204" pitchFamily="34" charset="0"/>
                        <a:cs typeface="Arial" panose="020B0604020202020204" pitchFamily="34" charset="0"/>
                      </a:endParaRPr>
                    </a:p>
                  </a:txBody>
                  <a:tcPr marL="121920" marR="121920" marT="60960" marB="60960">
                    <a:lnL w="12700" cmpd="sng">
                      <a:solidFill>
                        <a:sysClr val="window" lastClr="FFFFFF"/>
                      </a:solidFill>
                    </a:lnL>
                    <a:lnR w="12700" cmpd="sng">
                      <a:solidFill>
                        <a:sysClr val="window" lastClr="FFFFFF"/>
                      </a:solidFill>
                    </a:lnR>
                    <a:lnT w="38100" cmpd="sng">
                      <a:noFill/>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endParaRPr lang="en-US" sz="1900" dirty="0">
                        <a:latin typeface="Arial" panose="020B0604020202020204" pitchFamily="34" charset="0"/>
                        <a:cs typeface="Arial" panose="020B0604020202020204" pitchFamily="34" charset="0"/>
                      </a:endParaRPr>
                    </a:p>
                  </a:txBody>
                  <a:tcPr marL="121920" marR="121920" marT="60960" marB="6096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endParaRPr lang="en-US" sz="1900" baseline="0" dirty="0">
                        <a:latin typeface="Arial" panose="020B0604020202020204" pitchFamily="34" charset="0"/>
                        <a:cs typeface="Arial" panose="020B0604020202020204" pitchFamily="34" charset="0"/>
                      </a:endParaRPr>
                    </a:p>
                  </a:txBody>
                  <a:tcPr marL="121920" marR="121920" marT="60960" marB="6096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r>
                        <a:rPr lang="en-US" sz="1900" dirty="0">
                          <a:latin typeface="Arial" panose="020B0604020202020204" pitchFamily="34" charset="0"/>
                          <a:cs typeface="Arial" panose="020B0604020202020204" pitchFamily="34" charset="0"/>
                        </a:rPr>
                        <a:t>                                       </a:t>
                      </a:r>
                      <a:r>
                        <a:rPr lang="en-US" sz="1900" baseline="0" dirty="0">
                          <a:latin typeface="Arial" panose="020B0604020202020204" pitchFamily="34" charset="0"/>
                          <a:cs typeface="Arial" panose="020B0604020202020204" pitchFamily="34" charset="0"/>
                        </a:rPr>
                        <a:t>    </a:t>
                      </a:r>
                      <a:endParaRPr lang="en-US" sz="1900" dirty="0">
                        <a:latin typeface="Arial" panose="020B0604020202020204" pitchFamily="34" charset="0"/>
                        <a:cs typeface="Arial" panose="020B0604020202020204" pitchFamily="34" charset="0"/>
                      </a:endParaRPr>
                    </a:p>
                  </a:txBody>
                  <a:tcPr marL="121920" marR="121920" marT="60960" marB="6096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extLst>
                  <a:ext uri="{0D108BD9-81ED-4DB2-BD59-A6C34878D82A}">
                    <a16:rowId xmlns:a16="http://schemas.microsoft.com/office/drawing/2014/main" val="10002"/>
                  </a:ext>
                </a:extLst>
              </a:tr>
              <a:tr h="494453">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900" dirty="0">
                          <a:solidFill>
                            <a:srgbClr val="002060"/>
                          </a:solidFill>
                          <a:latin typeface="Arial" panose="020B0604020202020204" pitchFamily="34" charset="0"/>
                          <a:cs typeface="Arial" panose="020B0604020202020204" pitchFamily="34" charset="0"/>
                        </a:rPr>
                        <a:t>Digital</a:t>
                      </a:r>
                      <a:r>
                        <a:rPr lang="en-US" sz="1900" baseline="0" dirty="0">
                          <a:solidFill>
                            <a:srgbClr val="002060"/>
                          </a:solidFill>
                          <a:latin typeface="Arial" panose="020B0604020202020204" pitchFamily="34" charset="0"/>
                          <a:cs typeface="Arial" panose="020B0604020202020204" pitchFamily="34" charset="0"/>
                        </a:rPr>
                        <a:t> </a:t>
                      </a:r>
                      <a:r>
                        <a:rPr lang="en-US" sz="1900" baseline="0" dirty="0" err="1">
                          <a:solidFill>
                            <a:srgbClr val="002060"/>
                          </a:solidFill>
                          <a:latin typeface="Arial" panose="020B0604020202020204" pitchFamily="34" charset="0"/>
                          <a:cs typeface="Arial" panose="020B0604020202020204" pitchFamily="34" charset="0"/>
                        </a:rPr>
                        <a:t>Tanpa</a:t>
                      </a:r>
                      <a:r>
                        <a:rPr lang="en-US" sz="1900" baseline="0" dirty="0">
                          <a:solidFill>
                            <a:srgbClr val="002060"/>
                          </a:solidFill>
                          <a:latin typeface="Arial" panose="020B0604020202020204" pitchFamily="34" charset="0"/>
                          <a:cs typeface="Arial" panose="020B0604020202020204" pitchFamily="34" charset="0"/>
                        </a:rPr>
                        <a:t> </a:t>
                      </a:r>
                      <a:r>
                        <a:rPr lang="en-US" sz="1900" baseline="0" dirty="0" err="1">
                          <a:solidFill>
                            <a:srgbClr val="002060"/>
                          </a:solidFill>
                          <a:latin typeface="Arial" panose="020B0604020202020204" pitchFamily="34" charset="0"/>
                          <a:cs typeface="Arial" panose="020B0604020202020204" pitchFamily="34" charset="0"/>
                        </a:rPr>
                        <a:t>Semuka</a:t>
                      </a:r>
                      <a:endParaRPr lang="en-US" sz="1900" dirty="0">
                        <a:solidFill>
                          <a:srgbClr val="002060"/>
                        </a:solidFill>
                        <a:latin typeface="Arial" panose="020B0604020202020204" pitchFamily="34" charset="0"/>
                        <a:cs typeface="Arial" panose="020B0604020202020204" pitchFamily="34" charset="0"/>
                      </a:endParaRPr>
                    </a:p>
                  </a:txBody>
                  <a:tcPr marL="121920" marR="121920" marT="60960" marB="60960">
                    <a:lnL w="12700" cmpd="sng">
                      <a:solidFill>
                        <a:sysClr val="window" lastClr="FFFFFF"/>
                      </a:solidFill>
                    </a:lnL>
                    <a:lnR w="12700" cmpd="sng">
                      <a:solidFill>
                        <a:sysClr val="window" lastClr="FFFFFF"/>
                      </a:solidFill>
                    </a:lnR>
                    <a:lnT w="12700" cmpd="sng">
                      <a:solidFill>
                        <a:sysClr val="window" lastClr="FFFFFF"/>
                      </a:solidFill>
                    </a:lnT>
                    <a:lnB w="12700" cmpd="sng">
                      <a:noFill/>
                    </a:lnB>
                    <a:lnTlToBr w="12700" cmpd="sng">
                      <a:noFill/>
                      <a:prstDash val="solid"/>
                    </a:lnTlToBr>
                    <a:lnBlToTr w="12700" cmpd="sng">
                      <a:noFill/>
                      <a:prstDash val="solid"/>
                    </a:lnBlToTr>
                    <a:solidFill>
                      <a:srgbClr val="5B9BD5">
                        <a:tint val="40000"/>
                      </a:srgbClr>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endParaRPr lang="en-US" sz="1900" dirty="0">
                        <a:latin typeface="Arial" panose="020B0604020202020204" pitchFamily="34" charset="0"/>
                        <a:cs typeface="Arial" panose="020B0604020202020204" pitchFamily="34" charset="0"/>
                      </a:endParaRPr>
                    </a:p>
                  </a:txBody>
                  <a:tcPr marL="121920" marR="121920" marT="60960" marB="6096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endParaRPr lang="en-US" sz="1900" dirty="0">
                        <a:latin typeface="Arial" panose="020B0604020202020204" pitchFamily="34" charset="0"/>
                        <a:cs typeface="Arial" panose="020B0604020202020204" pitchFamily="34" charset="0"/>
                      </a:endParaRPr>
                    </a:p>
                  </a:txBody>
                  <a:tcPr marL="121920" marR="121920" marT="60960" marB="6096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r>
                        <a:rPr lang="en-US" sz="1900" dirty="0">
                          <a:latin typeface="Arial" panose="020B0604020202020204" pitchFamily="34" charset="0"/>
                          <a:cs typeface="Arial" panose="020B0604020202020204" pitchFamily="34" charset="0"/>
                        </a:rPr>
                        <a:t>                             </a:t>
                      </a:r>
                      <a:r>
                        <a:rPr lang="en-US" sz="1900" baseline="0" dirty="0">
                          <a:latin typeface="Arial" panose="020B0604020202020204" pitchFamily="34" charset="0"/>
                          <a:cs typeface="Arial" panose="020B0604020202020204" pitchFamily="34" charset="0"/>
                        </a:rPr>
                        <a:t>          </a:t>
                      </a:r>
                      <a:endParaRPr lang="en-US" sz="1900" dirty="0">
                        <a:latin typeface="Arial" panose="020B0604020202020204" pitchFamily="34" charset="0"/>
                        <a:cs typeface="Arial" panose="020B0604020202020204" pitchFamily="34" charset="0"/>
                      </a:endParaRPr>
                    </a:p>
                  </a:txBody>
                  <a:tcPr marL="121920" marR="121920" marT="60960" marB="6096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extLst>
                  <a:ext uri="{0D108BD9-81ED-4DB2-BD59-A6C34878D82A}">
                    <a16:rowId xmlns:a16="http://schemas.microsoft.com/office/drawing/2014/main" val="10003"/>
                  </a:ext>
                </a:extLst>
              </a:tr>
            </a:tbl>
          </a:graphicData>
        </a:graphic>
      </p:graphicFrame>
      <p:grpSp>
        <p:nvGrpSpPr>
          <p:cNvPr id="38" name="Group 37"/>
          <p:cNvGrpSpPr/>
          <p:nvPr/>
        </p:nvGrpSpPr>
        <p:grpSpPr>
          <a:xfrm>
            <a:off x="2641601" y="3327400"/>
            <a:ext cx="9566473" cy="2509763"/>
            <a:chOff x="3013073" y="2390851"/>
            <a:chExt cx="8325488" cy="1882322"/>
          </a:xfrm>
        </p:grpSpPr>
        <p:sp>
          <p:nvSpPr>
            <p:cNvPr id="39" name="Rounded Rectangle 38"/>
            <p:cNvSpPr/>
            <p:nvPr/>
          </p:nvSpPr>
          <p:spPr>
            <a:xfrm>
              <a:off x="3238501" y="3308647"/>
              <a:ext cx="2489195" cy="855804"/>
            </a:xfrm>
            <a:prstGeom prst="roundRect">
              <a:avLst/>
            </a:prstGeom>
            <a:solidFill>
              <a:srgbClr val="5B9BD5"/>
            </a:solidFill>
            <a:ln w="12700" cap="flat" cmpd="sng" algn="ctr">
              <a:solidFill>
                <a:srgbClr val="5B9BD5">
                  <a:shade val="50000"/>
                </a:srgbClr>
              </a:solidFill>
              <a:prstDash val="solid"/>
              <a:miter lim="800000"/>
            </a:ln>
            <a:effectLst/>
          </p:spPr>
          <p:txBody>
            <a:bodyPr rtlCol="0" anchor="ctr"/>
            <a:lstStyle/>
            <a:p>
              <a:pPr defTabSz="1219170">
                <a:defRPr/>
              </a:pPr>
              <a:r>
                <a:rPr lang="en-US" sz="1867" b="1" kern="0" dirty="0" err="1">
                  <a:solidFill>
                    <a:prstClr val="white"/>
                  </a:solidFill>
                  <a:latin typeface="Arial" panose="020B0604020202020204" pitchFamily="34" charset="0"/>
                  <a:cs typeface="Arial" panose="020B0604020202020204" pitchFamily="34" charset="0"/>
                </a:rPr>
                <a:t>Contoh</a:t>
              </a:r>
              <a:r>
                <a:rPr lang="en-US" sz="1867" b="1" kern="0" dirty="0">
                  <a:solidFill>
                    <a:prstClr val="white"/>
                  </a:solidFill>
                  <a:latin typeface="Arial" panose="020B0604020202020204" pitchFamily="34" charset="0"/>
                  <a:cs typeface="Arial" panose="020B0604020202020204" pitchFamily="34" charset="0"/>
                </a:rPr>
                <a:t>:</a:t>
              </a:r>
            </a:p>
            <a:p>
              <a:pPr defTabSz="1219170">
                <a:defRPr/>
              </a:pPr>
              <a:r>
                <a:rPr lang="en-US" sz="1867" b="1" kern="0" dirty="0">
                  <a:solidFill>
                    <a:prstClr val="white"/>
                  </a:solidFill>
                  <a:latin typeface="Arial" panose="020B0604020202020204" pitchFamily="34" charset="0"/>
                  <a:cs typeface="Arial" panose="020B0604020202020204" pitchFamily="34" charset="0"/>
                </a:rPr>
                <a:t>15% </a:t>
              </a:r>
              <a:r>
                <a:rPr lang="en-US" sz="1867" b="1" kern="0" dirty="0" err="1">
                  <a:solidFill>
                    <a:prstClr val="white"/>
                  </a:solidFill>
                  <a:latin typeface="Arial" panose="020B0604020202020204" pitchFamily="34" charset="0"/>
                  <a:cs typeface="Arial" panose="020B0604020202020204" pitchFamily="34" charset="0"/>
                </a:rPr>
                <a:t>Bersemuka</a:t>
              </a:r>
              <a:endParaRPr lang="en-US" sz="1867" b="1" kern="0" dirty="0">
                <a:solidFill>
                  <a:prstClr val="white"/>
                </a:solidFill>
                <a:latin typeface="Arial" panose="020B0604020202020204" pitchFamily="34" charset="0"/>
                <a:cs typeface="Arial" panose="020B0604020202020204" pitchFamily="34" charset="0"/>
              </a:endParaRPr>
            </a:p>
            <a:p>
              <a:pPr defTabSz="1219170">
                <a:defRPr/>
              </a:pPr>
              <a:r>
                <a:rPr lang="en-US" sz="1867" b="1" kern="0" dirty="0">
                  <a:solidFill>
                    <a:prstClr val="white"/>
                  </a:solidFill>
                  <a:latin typeface="Arial" panose="020B0604020202020204" pitchFamily="34" charset="0"/>
                  <a:cs typeface="Arial" panose="020B0604020202020204" pitchFamily="34" charset="0"/>
                </a:rPr>
                <a:t>85% Digital </a:t>
              </a:r>
              <a:r>
                <a:rPr lang="en-US" sz="1867" b="1" kern="0" dirty="0" err="1">
                  <a:solidFill>
                    <a:prstClr val="white"/>
                  </a:solidFill>
                  <a:latin typeface="Arial" panose="020B0604020202020204" pitchFamily="34" charset="0"/>
                  <a:cs typeface="Arial" panose="020B0604020202020204" pitchFamily="34" charset="0"/>
                </a:rPr>
                <a:t>Tanpa</a:t>
              </a:r>
              <a:r>
                <a:rPr lang="en-US" sz="1867" b="1" kern="0" dirty="0">
                  <a:solidFill>
                    <a:prstClr val="white"/>
                  </a:solidFill>
                  <a:latin typeface="Arial" panose="020B0604020202020204" pitchFamily="34" charset="0"/>
                  <a:cs typeface="Arial" panose="020B0604020202020204" pitchFamily="34" charset="0"/>
                </a:rPr>
                <a:t> </a:t>
              </a:r>
              <a:r>
                <a:rPr lang="en-US" sz="1867" b="1" kern="0" dirty="0" err="1">
                  <a:solidFill>
                    <a:prstClr val="white"/>
                  </a:solidFill>
                  <a:latin typeface="Arial" panose="020B0604020202020204" pitchFamily="34" charset="0"/>
                  <a:cs typeface="Arial" panose="020B0604020202020204" pitchFamily="34" charset="0"/>
                </a:rPr>
                <a:t>Semuka</a:t>
              </a:r>
              <a:endParaRPr lang="en-US" sz="1867" b="1" kern="0" dirty="0">
                <a:solidFill>
                  <a:prstClr val="white"/>
                </a:solidFill>
                <a:latin typeface="Arial" panose="020B0604020202020204" pitchFamily="34" charset="0"/>
                <a:cs typeface="Arial" panose="020B0604020202020204" pitchFamily="34" charset="0"/>
              </a:endParaRPr>
            </a:p>
          </p:txBody>
        </p:sp>
        <p:sp>
          <p:nvSpPr>
            <p:cNvPr id="40" name="Rounded Rectangle 39"/>
            <p:cNvSpPr/>
            <p:nvPr/>
          </p:nvSpPr>
          <p:spPr>
            <a:xfrm>
              <a:off x="5982970" y="3308646"/>
              <a:ext cx="2489195" cy="894647"/>
            </a:xfrm>
            <a:prstGeom prst="roundRect">
              <a:avLst/>
            </a:prstGeom>
            <a:solidFill>
              <a:srgbClr val="5B9BD5"/>
            </a:solidFill>
            <a:ln w="12700" cap="flat" cmpd="sng" algn="ctr">
              <a:solidFill>
                <a:srgbClr val="5B9BD5">
                  <a:shade val="50000"/>
                </a:srgbClr>
              </a:solidFill>
              <a:prstDash val="solid"/>
              <a:miter lim="800000"/>
            </a:ln>
            <a:effectLst/>
          </p:spPr>
          <p:txBody>
            <a:bodyPr rtlCol="0" anchor="ctr"/>
            <a:lstStyle/>
            <a:p>
              <a:pPr defTabSz="1219170">
                <a:defRPr/>
              </a:pPr>
              <a:r>
                <a:rPr lang="en-US" sz="1867" b="1" kern="0" dirty="0" err="1">
                  <a:solidFill>
                    <a:prstClr val="white"/>
                  </a:solidFill>
                  <a:latin typeface="Arial" panose="020B0604020202020204" pitchFamily="34" charset="0"/>
                  <a:cs typeface="Arial" panose="020B0604020202020204" pitchFamily="34" charset="0"/>
                </a:rPr>
                <a:t>Contoh</a:t>
              </a:r>
              <a:r>
                <a:rPr lang="en-US" sz="1867" b="1" kern="0" dirty="0">
                  <a:solidFill>
                    <a:prstClr val="white"/>
                  </a:solidFill>
                  <a:latin typeface="Arial" panose="020B0604020202020204" pitchFamily="34" charset="0"/>
                  <a:cs typeface="Arial" panose="020B0604020202020204" pitchFamily="34" charset="0"/>
                </a:rPr>
                <a:t>:</a:t>
              </a:r>
            </a:p>
            <a:p>
              <a:pPr defTabSz="1219170">
                <a:defRPr/>
              </a:pPr>
              <a:r>
                <a:rPr lang="en-US" sz="1867" b="1" kern="0" dirty="0">
                  <a:solidFill>
                    <a:prstClr val="white"/>
                  </a:solidFill>
                  <a:latin typeface="Arial" panose="020B0604020202020204" pitchFamily="34" charset="0"/>
                  <a:cs typeface="Arial" panose="020B0604020202020204" pitchFamily="34" charset="0"/>
                </a:rPr>
                <a:t>40% </a:t>
              </a:r>
              <a:r>
                <a:rPr lang="en-US" sz="1867" b="1" kern="0" dirty="0" err="1">
                  <a:solidFill>
                    <a:prstClr val="white"/>
                  </a:solidFill>
                  <a:latin typeface="Arial" panose="020B0604020202020204" pitchFamily="34" charset="0"/>
                  <a:cs typeface="Arial" panose="020B0604020202020204" pitchFamily="34" charset="0"/>
                </a:rPr>
                <a:t>Bersemuka</a:t>
              </a:r>
              <a:endParaRPr lang="en-US" sz="1867" b="1" kern="0" dirty="0">
                <a:solidFill>
                  <a:prstClr val="white"/>
                </a:solidFill>
                <a:latin typeface="Arial" panose="020B0604020202020204" pitchFamily="34" charset="0"/>
                <a:cs typeface="Arial" panose="020B0604020202020204" pitchFamily="34" charset="0"/>
              </a:endParaRPr>
            </a:p>
            <a:p>
              <a:pPr defTabSz="1219170">
                <a:defRPr/>
              </a:pPr>
              <a:r>
                <a:rPr lang="en-US" sz="1867" b="1" kern="0" dirty="0">
                  <a:solidFill>
                    <a:prstClr val="white"/>
                  </a:solidFill>
                  <a:latin typeface="Arial" panose="020B0604020202020204" pitchFamily="34" charset="0"/>
                  <a:cs typeface="Arial" panose="020B0604020202020204" pitchFamily="34" charset="0"/>
                </a:rPr>
                <a:t>60% Digital </a:t>
              </a:r>
              <a:r>
                <a:rPr lang="en-US" sz="1867" b="1" kern="0" dirty="0" err="1">
                  <a:solidFill>
                    <a:prstClr val="white"/>
                  </a:solidFill>
                  <a:latin typeface="Arial" panose="020B0604020202020204" pitchFamily="34" charset="0"/>
                  <a:cs typeface="Arial" panose="020B0604020202020204" pitchFamily="34" charset="0"/>
                </a:rPr>
                <a:t>Tanpa</a:t>
              </a:r>
              <a:r>
                <a:rPr lang="en-US" sz="1867" b="1" kern="0" dirty="0">
                  <a:solidFill>
                    <a:prstClr val="white"/>
                  </a:solidFill>
                  <a:latin typeface="Arial" panose="020B0604020202020204" pitchFamily="34" charset="0"/>
                  <a:cs typeface="Arial" panose="020B0604020202020204" pitchFamily="34" charset="0"/>
                </a:rPr>
                <a:t> </a:t>
              </a:r>
              <a:r>
                <a:rPr lang="en-US" sz="1867" b="1" kern="0" dirty="0" err="1">
                  <a:solidFill>
                    <a:prstClr val="white"/>
                  </a:solidFill>
                  <a:latin typeface="Arial" panose="020B0604020202020204" pitchFamily="34" charset="0"/>
                  <a:cs typeface="Arial" panose="020B0604020202020204" pitchFamily="34" charset="0"/>
                </a:rPr>
                <a:t>Semuka</a:t>
              </a:r>
              <a:endParaRPr lang="en-US" sz="1867" b="1" kern="0" dirty="0">
                <a:solidFill>
                  <a:prstClr val="white"/>
                </a:solidFill>
                <a:latin typeface="Arial" panose="020B0604020202020204" pitchFamily="34" charset="0"/>
                <a:cs typeface="Arial" panose="020B0604020202020204" pitchFamily="34" charset="0"/>
              </a:endParaRPr>
            </a:p>
          </p:txBody>
        </p:sp>
        <p:sp>
          <p:nvSpPr>
            <p:cNvPr id="41" name="Rounded Rectangle 40"/>
            <p:cNvSpPr/>
            <p:nvPr/>
          </p:nvSpPr>
          <p:spPr>
            <a:xfrm>
              <a:off x="8727439" y="3308647"/>
              <a:ext cx="2489195" cy="964526"/>
            </a:xfrm>
            <a:prstGeom prst="roundRect">
              <a:avLst/>
            </a:prstGeom>
            <a:solidFill>
              <a:srgbClr val="5B9BD5"/>
            </a:solidFill>
            <a:ln w="12700" cap="flat" cmpd="sng" algn="ctr">
              <a:solidFill>
                <a:srgbClr val="5B9BD5">
                  <a:shade val="50000"/>
                </a:srgbClr>
              </a:solidFill>
              <a:prstDash val="solid"/>
              <a:miter lim="800000"/>
            </a:ln>
            <a:effectLst/>
          </p:spPr>
          <p:txBody>
            <a:bodyPr rtlCol="0" anchor="ctr"/>
            <a:lstStyle/>
            <a:p>
              <a:pPr defTabSz="1219170">
                <a:defRPr/>
              </a:pPr>
              <a:r>
                <a:rPr lang="en-US" sz="1867" b="1" kern="0" dirty="0" err="1">
                  <a:solidFill>
                    <a:prstClr val="white"/>
                  </a:solidFill>
                  <a:latin typeface="Arial" panose="020B0604020202020204" pitchFamily="34" charset="0"/>
                  <a:cs typeface="Arial" panose="020B0604020202020204" pitchFamily="34" charset="0"/>
                </a:rPr>
                <a:t>Contoh</a:t>
              </a:r>
              <a:r>
                <a:rPr lang="en-US" sz="1867" b="1" kern="0" dirty="0">
                  <a:solidFill>
                    <a:prstClr val="white"/>
                  </a:solidFill>
                  <a:latin typeface="Arial" panose="020B0604020202020204" pitchFamily="34" charset="0"/>
                  <a:cs typeface="Arial" panose="020B0604020202020204" pitchFamily="34" charset="0"/>
                </a:rPr>
                <a:t>:</a:t>
              </a:r>
            </a:p>
            <a:p>
              <a:pPr defTabSz="1219170">
                <a:defRPr/>
              </a:pPr>
              <a:r>
                <a:rPr lang="en-US" sz="1867" b="1" kern="0" dirty="0">
                  <a:solidFill>
                    <a:prstClr val="white"/>
                  </a:solidFill>
                  <a:latin typeface="Arial" panose="020B0604020202020204" pitchFamily="34" charset="0"/>
                  <a:cs typeface="Arial" panose="020B0604020202020204" pitchFamily="34" charset="0"/>
                </a:rPr>
                <a:t>85% </a:t>
              </a:r>
              <a:r>
                <a:rPr lang="en-US" sz="1867" b="1" kern="0" dirty="0" err="1">
                  <a:solidFill>
                    <a:prstClr val="white"/>
                  </a:solidFill>
                  <a:latin typeface="Arial" panose="020B0604020202020204" pitchFamily="34" charset="0"/>
                  <a:cs typeface="Arial" panose="020B0604020202020204" pitchFamily="34" charset="0"/>
                </a:rPr>
                <a:t>Bersemuka</a:t>
              </a:r>
              <a:endParaRPr lang="en-US" sz="1867" b="1" kern="0" dirty="0">
                <a:solidFill>
                  <a:prstClr val="white"/>
                </a:solidFill>
                <a:latin typeface="Arial" panose="020B0604020202020204" pitchFamily="34" charset="0"/>
                <a:cs typeface="Arial" panose="020B0604020202020204" pitchFamily="34" charset="0"/>
              </a:endParaRPr>
            </a:p>
            <a:p>
              <a:pPr defTabSz="1219170">
                <a:defRPr/>
              </a:pPr>
              <a:r>
                <a:rPr lang="en-US" sz="1867" b="1" kern="0" dirty="0">
                  <a:solidFill>
                    <a:prstClr val="white"/>
                  </a:solidFill>
                  <a:latin typeface="Arial" panose="020B0604020202020204" pitchFamily="34" charset="0"/>
                  <a:cs typeface="Arial" panose="020B0604020202020204" pitchFamily="34" charset="0"/>
                </a:rPr>
                <a:t>15% Digital </a:t>
              </a:r>
              <a:r>
                <a:rPr lang="en-US" sz="1867" b="1" kern="0" dirty="0" err="1">
                  <a:solidFill>
                    <a:prstClr val="white"/>
                  </a:solidFill>
                  <a:latin typeface="Arial" panose="020B0604020202020204" pitchFamily="34" charset="0"/>
                  <a:cs typeface="Arial" panose="020B0604020202020204" pitchFamily="34" charset="0"/>
                </a:rPr>
                <a:t>Tanpa</a:t>
              </a:r>
              <a:r>
                <a:rPr lang="en-US" sz="1867" b="1" kern="0" dirty="0">
                  <a:solidFill>
                    <a:prstClr val="white"/>
                  </a:solidFill>
                  <a:latin typeface="Arial" panose="020B0604020202020204" pitchFamily="34" charset="0"/>
                  <a:cs typeface="Arial" panose="020B0604020202020204" pitchFamily="34" charset="0"/>
                </a:rPr>
                <a:t> </a:t>
              </a:r>
              <a:r>
                <a:rPr lang="en-US" sz="1867" b="1" kern="0" dirty="0" err="1">
                  <a:solidFill>
                    <a:prstClr val="white"/>
                  </a:solidFill>
                  <a:latin typeface="Arial" panose="020B0604020202020204" pitchFamily="34" charset="0"/>
                  <a:cs typeface="Arial" panose="020B0604020202020204" pitchFamily="34" charset="0"/>
                </a:rPr>
                <a:t>Semuka</a:t>
              </a:r>
              <a:endParaRPr lang="en-US" sz="1867" b="1" kern="0" dirty="0">
                <a:solidFill>
                  <a:prstClr val="white"/>
                </a:solidFill>
                <a:latin typeface="Arial" panose="020B0604020202020204" pitchFamily="34" charset="0"/>
                <a:cs typeface="Arial" panose="020B0604020202020204" pitchFamily="34" charset="0"/>
              </a:endParaRPr>
            </a:p>
          </p:txBody>
        </p:sp>
        <p:sp>
          <p:nvSpPr>
            <p:cNvPr id="42" name="Right Arrow 41"/>
            <p:cNvSpPr/>
            <p:nvPr/>
          </p:nvSpPr>
          <p:spPr>
            <a:xfrm>
              <a:off x="3710939" y="2541412"/>
              <a:ext cx="2146299" cy="229452"/>
            </a:xfrm>
            <a:prstGeom prst="rightArrow">
              <a:avLst/>
            </a:prstGeom>
            <a:solidFill>
              <a:srgbClr val="ED7D31"/>
            </a:solidFill>
            <a:ln w="12700" cap="flat" cmpd="sng" algn="ctr">
              <a:solidFill>
                <a:srgbClr val="ED7D31">
                  <a:shade val="50000"/>
                </a:srgbClr>
              </a:solidFill>
              <a:prstDash val="solid"/>
              <a:miter lim="800000"/>
            </a:ln>
            <a:effectLst/>
          </p:spPr>
          <p:txBody>
            <a:bodyPr rtlCol="0" anchor="ctr"/>
            <a:lstStyle/>
            <a:p>
              <a:pPr algn="ctr" defTabSz="1219170">
                <a:defRPr/>
              </a:pPr>
              <a:endParaRPr lang="en-US" sz="1867" kern="0" dirty="0">
                <a:solidFill>
                  <a:prstClr val="white"/>
                </a:solidFill>
                <a:latin typeface="Arial" panose="020B0604020202020204" pitchFamily="34" charset="0"/>
                <a:cs typeface="Arial" panose="020B0604020202020204" pitchFamily="34" charset="0"/>
              </a:endParaRPr>
            </a:p>
          </p:txBody>
        </p:sp>
        <p:sp>
          <p:nvSpPr>
            <p:cNvPr id="43" name="Left-Right Arrow 42"/>
            <p:cNvSpPr/>
            <p:nvPr/>
          </p:nvSpPr>
          <p:spPr>
            <a:xfrm>
              <a:off x="6459218" y="2871234"/>
              <a:ext cx="1551939" cy="257709"/>
            </a:xfrm>
            <a:prstGeom prst="leftRightArrow">
              <a:avLst/>
            </a:prstGeom>
            <a:solidFill>
              <a:srgbClr val="70AD47"/>
            </a:solidFill>
            <a:ln w="12700" cap="flat" cmpd="sng" algn="ctr">
              <a:solidFill>
                <a:srgbClr val="70AD47">
                  <a:shade val="50000"/>
                </a:srgbClr>
              </a:solidFill>
              <a:prstDash val="solid"/>
              <a:miter lim="800000"/>
            </a:ln>
            <a:effectLst/>
          </p:spPr>
          <p:txBody>
            <a:bodyPr rtlCol="0" anchor="ctr"/>
            <a:lstStyle/>
            <a:p>
              <a:pPr algn="ctr" defTabSz="1219170">
                <a:defRPr/>
              </a:pPr>
              <a:endParaRPr lang="en-US" sz="1867" kern="0">
                <a:solidFill>
                  <a:prstClr val="white"/>
                </a:solidFill>
                <a:latin typeface="Arial" panose="020B0604020202020204" pitchFamily="34" charset="0"/>
                <a:cs typeface="Arial" panose="020B0604020202020204" pitchFamily="34" charset="0"/>
              </a:endParaRPr>
            </a:p>
          </p:txBody>
        </p:sp>
        <p:sp>
          <p:nvSpPr>
            <p:cNvPr id="44" name="TextBox 43"/>
            <p:cNvSpPr txBox="1"/>
            <p:nvPr/>
          </p:nvSpPr>
          <p:spPr>
            <a:xfrm>
              <a:off x="10609094" y="2852517"/>
              <a:ext cx="729467" cy="253915"/>
            </a:xfrm>
            <a:prstGeom prst="rect">
              <a:avLst/>
            </a:prstGeom>
            <a:gradFill rotWithShape="1">
              <a:gsLst>
                <a:gs pos="0">
                  <a:srgbClr val="4472C4">
                    <a:satMod val="103000"/>
                    <a:lumMod val="102000"/>
                    <a:tint val="94000"/>
                  </a:srgbClr>
                </a:gs>
                <a:gs pos="50000">
                  <a:srgbClr val="4472C4">
                    <a:satMod val="110000"/>
                    <a:lumMod val="100000"/>
                    <a:shade val="100000"/>
                  </a:srgbClr>
                </a:gs>
                <a:gs pos="100000">
                  <a:srgbClr val="4472C4">
                    <a:lumMod val="99000"/>
                    <a:satMod val="120000"/>
                    <a:shade val="78000"/>
                  </a:srgbClr>
                </a:gs>
              </a:gsLst>
              <a:lin ang="5400000" scaled="0"/>
            </a:gradFill>
            <a:ln w="6350" cap="flat" cmpd="sng" algn="ctr">
              <a:solidFill>
                <a:srgbClr val="4472C4"/>
              </a:solidFill>
              <a:prstDash val="solid"/>
              <a:miter lim="800000"/>
            </a:ln>
            <a:effectLst/>
          </p:spPr>
          <p:txBody>
            <a:bodyPr wrap="square" rtlCol="0">
              <a:spAutoFit/>
            </a:bodyPr>
            <a:lstStyle/>
            <a:p>
              <a:pPr algn="ctr" defTabSz="1219170">
                <a:defRPr/>
              </a:pPr>
              <a:r>
                <a:rPr lang="en-US" sz="1600" b="1" kern="0" dirty="0">
                  <a:solidFill>
                    <a:prstClr val="white"/>
                  </a:solidFill>
                  <a:latin typeface="Arial" panose="020B0604020202020204" pitchFamily="34" charset="0"/>
                  <a:cs typeface="Arial" panose="020B0604020202020204" pitchFamily="34" charset="0"/>
                </a:rPr>
                <a:t>0%</a:t>
              </a:r>
            </a:p>
          </p:txBody>
        </p:sp>
        <p:sp>
          <p:nvSpPr>
            <p:cNvPr id="45" name="Right Arrow 44"/>
            <p:cNvSpPr/>
            <p:nvPr/>
          </p:nvSpPr>
          <p:spPr>
            <a:xfrm>
              <a:off x="8597898" y="2536332"/>
              <a:ext cx="2011195" cy="231405"/>
            </a:xfrm>
            <a:prstGeom prst="rightArrow">
              <a:avLst/>
            </a:prstGeom>
            <a:solidFill>
              <a:srgbClr val="ED7D31"/>
            </a:solidFill>
            <a:ln w="12700" cap="flat" cmpd="sng" algn="ctr">
              <a:solidFill>
                <a:srgbClr val="ED7D31">
                  <a:shade val="50000"/>
                </a:srgbClr>
              </a:solidFill>
              <a:prstDash val="solid"/>
              <a:miter lim="800000"/>
            </a:ln>
            <a:effectLst/>
          </p:spPr>
          <p:txBody>
            <a:bodyPr rtlCol="0" anchor="ctr"/>
            <a:lstStyle/>
            <a:p>
              <a:pPr algn="ctr" defTabSz="1219170">
                <a:defRPr/>
              </a:pPr>
              <a:endParaRPr lang="en-US" sz="1867" kern="0">
                <a:solidFill>
                  <a:prstClr val="white"/>
                </a:solidFill>
                <a:latin typeface="Arial" panose="020B0604020202020204" pitchFamily="34" charset="0"/>
                <a:cs typeface="Arial" panose="020B0604020202020204" pitchFamily="34" charset="0"/>
              </a:endParaRPr>
            </a:p>
          </p:txBody>
        </p:sp>
        <p:sp>
          <p:nvSpPr>
            <p:cNvPr id="46" name="TextBox 45"/>
            <p:cNvSpPr txBox="1"/>
            <p:nvPr/>
          </p:nvSpPr>
          <p:spPr>
            <a:xfrm>
              <a:off x="8003539" y="2862676"/>
              <a:ext cx="594361" cy="253915"/>
            </a:xfrm>
            <a:prstGeom prst="rect">
              <a:avLst/>
            </a:prstGeom>
            <a:gradFill rotWithShape="1">
              <a:gsLst>
                <a:gs pos="0">
                  <a:srgbClr val="4472C4">
                    <a:satMod val="103000"/>
                    <a:lumMod val="102000"/>
                    <a:tint val="94000"/>
                  </a:srgbClr>
                </a:gs>
                <a:gs pos="50000">
                  <a:srgbClr val="4472C4">
                    <a:satMod val="110000"/>
                    <a:lumMod val="100000"/>
                    <a:shade val="100000"/>
                  </a:srgbClr>
                </a:gs>
                <a:gs pos="100000">
                  <a:srgbClr val="4472C4">
                    <a:lumMod val="99000"/>
                    <a:satMod val="120000"/>
                    <a:shade val="78000"/>
                  </a:srgbClr>
                </a:gs>
              </a:gsLst>
              <a:lin ang="5400000" scaled="0"/>
            </a:gradFill>
            <a:ln w="6350" cap="flat" cmpd="sng" algn="ctr">
              <a:solidFill>
                <a:srgbClr val="4472C4"/>
              </a:solidFill>
              <a:prstDash val="solid"/>
              <a:miter lim="800000"/>
            </a:ln>
            <a:effectLst/>
          </p:spPr>
          <p:txBody>
            <a:bodyPr wrap="square" rtlCol="0">
              <a:spAutoFit/>
            </a:bodyPr>
            <a:lstStyle/>
            <a:p>
              <a:pPr algn="ctr" defTabSz="1219170">
                <a:defRPr/>
              </a:pPr>
              <a:r>
                <a:rPr lang="en-US" sz="1600" b="1" kern="0" dirty="0">
                  <a:solidFill>
                    <a:prstClr val="white"/>
                  </a:solidFill>
                  <a:latin typeface="Arial" panose="020B0604020202020204" pitchFamily="34" charset="0"/>
                  <a:cs typeface="Arial" panose="020B0604020202020204" pitchFamily="34" charset="0"/>
                </a:rPr>
                <a:t>30%</a:t>
              </a:r>
            </a:p>
          </p:txBody>
        </p:sp>
        <p:sp>
          <p:nvSpPr>
            <p:cNvPr id="47" name="TextBox 46"/>
            <p:cNvSpPr txBox="1"/>
            <p:nvPr/>
          </p:nvSpPr>
          <p:spPr>
            <a:xfrm>
              <a:off x="5857240" y="2862676"/>
              <a:ext cx="594361" cy="253915"/>
            </a:xfrm>
            <a:prstGeom prst="rect">
              <a:avLst/>
            </a:prstGeom>
            <a:gradFill rotWithShape="1">
              <a:gsLst>
                <a:gs pos="0">
                  <a:srgbClr val="4472C4">
                    <a:satMod val="103000"/>
                    <a:lumMod val="102000"/>
                    <a:tint val="94000"/>
                  </a:srgbClr>
                </a:gs>
                <a:gs pos="50000">
                  <a:srgbClr val="4472C4">
                    <a:satMod val="110000"/>
                    <a:lumMod val="100000"/>
                    <a:shade val="100000"/>
                  </a:srgbClr>
                </a:gs>
                <a:gs pos="100000">
                  <a:srgbClr val="4472C4">
                    <a:lumMod val="99000"/>
                    <a:satMod val="120000"/>
                    <a:shade val="78000"/>
                  </a:srgbClr>
                </a:gs>
              </a:gsLst>
              <a:lin ang="5400000" scaled="0"/>
            </a:gradFill>
            <a:ln w="6350" cap="flat" cmpd="sng" algn="ctr">
              <a:solidFill>
                <a:srgbClr val="4472C4"/>
              </a:solidFill>
              <a:prstDash val="solid"/>
              <a:miter lim="800000"/>
            </a:ln>
            <a:effectLst/>
          </p:spPr>
          <p:txBody>
            <a:bodyPr wrap="square" rtlCol="0">
              <a:spAutoFit/>
            </a:bodyPr>
            <a:lstStyle/>
            <a:p>
              <a:pPr algn="ctr" defTabSz="1219170">
                <a:defRPr/>
              </a:pPr>
              <a:r>
                <a:rPr lang="en-US" sz="1600" b="1" kern="0" dirty="0">
                  <a:solidFill>
                    <a:prstClr val="white"/>
                  </a:solidFill>
                  <a:latin typeface="Arial" panose="020B0604020202020204" pitchFamily="34" charset="0"/>
                  <a:cs typeface="Arial" panose="020B0604020202020204" pitchFamily="34" charset="0"/>
                </a:rPr>
                <a:t>80%</a:t>
              </a:r>
            </a:p>
          </p:txBody>
        </p:sp>
        <p:sp>
          <p:nvSpPr>
            <p:cNvPr id="48" name="TextBox 47"/>
            <p:cNvSpPr txBox="1"/>
            <p:nvPr/>
          </p:nvSpPr>
          <p:spPr>
            <a:xfrm>
              <a:off x="3013073" y="2852516"/>
              <a:ext cx="697869" cy="253915"/>
            </a:xfrm>
            <a:prstGeom prst="rect">
              <a:avLst/>
            </a:prstGeom>
            <a:gradFill rotWithShape="1">
              <a:gsLst>
                <a:gs pos="0">
                  <a:srgbClr val="4472C4">
                    <a:satMod val="103000"/>
                    <a:lumMod val="102000"/>
                    <a:tint val="94000"/>
                  </a:srgbClr>
                </a:gs>
                <a:gs pos="50000">
                  <a:srgbClr val="4472C4">
                    <a:satMod val="110000"/>
                    <a:lumMod val="100000"/>
                    <a:shade val="100000"/>
                  </a:srgbClr>
                </a:gs>
                <a:gs pos="100000">
                  <a:srgbClr val="4472C4">
                    <a:lumMod val="99000"/>
                    <a:satMod val="120000"/>
                    <a:shade val="78000"/>
                  </a:srgbClr>
                </a:gs>
              </a:gsLst>
              <a:lin ang="5400000" scaled="0"/>
            </a:gradFill>
            <a:ln w="6350" cap="flat" cmpd="sng" algn="ctr">
              <a:solidFill>
                <a:srgbClr val="4472C4"/>
              </a:solidFill>
              <a:prstDash val="solid"/>
              <a:miter lim="800000"/>
            </a:ln>
            <a:effectLst/>
          </p:spPr>
          <p:txBody>
            <a:bodyPr wrap="square" rtlCol="0">
              <a:spAutoFit/>
            </a:bodyPr>
            <a:lstStyle/>
            <a:p>
              <a:pPr algn="ctr" defTabSz="1219170">
                <a:defRPr/>
              </a:pPr>
              <a:r>
                <a:rPr lang="en-US" sz="1600" b="1" kern="0" dirty="0">
                  <a:solidFill>
                    <a:prstClr val="white"/>
                  </a:solidFill>
                  <a:latin typeface="Arial" panose="020B0604020202020204" pitchFamily="34" charset="0"/>
                  <a:cs typeface="Arial" panose="020B0604020202020204" pitchFamily="34" charset="0"/>
                </a:rPr>
                <a:t>100%</a:t>
              </a:r>
            </a:p>
          </p:txBody>
        </p:sp>
        <p:sp>
          <p:nvSpPr>
            <p:cNvPr id="49" name="TextBox 48"/>
            <p:cNvSpPr txBox="1"/>
            <p:nvPr/>
          </p:nvSpPr>
          <p:spPr>
            <a:xfrm>
              <a:off x="3013073" y="2488127"/>
              <a:ext cx="697868" cy="253915"/>
            </a:xfrm>
            <a:prstGeom prst="rect">
              <a:avLst/>
            </a:prstGeom>
            <a:gradFill rotWithShape="1">
              <a:gsLst>
                <a:gs pos="0">
                  <a:srgbClr val="FFC000">
                    <a:satMod val="103000"/>
                    <a:lumMod val="102000"/>
                    <a:tint val="94000"/>
                  </a:srgbClr>
                </a:gs>
                <a:gs pos="50000">
                  <a:srgbClr val="FFC000">
                    <a:satMod val="110000"/>
                    <a:lumMod val="100000"/>
                    <a:shade val="100000"/>
                  </a:srgbClr>
                </a:gs>
                <a:gs pos="100000">
                  <a:srgbClr val="FFC000">
                    <a:lumMod val="99000"/>
                    <a:satMod val="120000"/>
                    <a:shade val="78000"/>
                  </a:srgbClr>
                </a:gs>
              </a:gsLst>
              <a:lin ang="5400000" scaled="0"/>
            </a:gradFill>
            <a:ln w="6350" cap="flat" cmpd="sng" algn="ctr">
              <a:solidFill>
                <a:srgbClr val="FFC000"/>
              </a:solidFill>
              <a:prstDash val="solid"/>
              <a:miter lim="800000"/>
            </a:ln>
            <a:effectLst/>
          </p:spPr>
          <p:txBody>
            <a:bodyPr wrap="square" rtlCol="0">
              <a:spAutoFit/>
            </a:bodyPr>
            <a:lstStyle/>
            <a:p>
              <a:pPr algn="ctr" defTabSz="1219170">
                <a:defRPr/>
              </a:pPr>
              <a:r>
                <a:rPr lang="en-US" sz="1600" b="1" kern="0" dirty="0">
                  <a:solidFill>
                    <a:prstClr val="black"/>
                  </a:solidFill>
                  <a:latin typeface="Arial" panose="020B0604020202020204" pitchFamily="34" charset="0"/>
                  <a:cs typeface="Arial" panose="020B0604020202020204" pitchFamily="34" charset="0"/>
                </a:rPr>
                <a:t>0%</a:t>
              </a:r>
            </a:p>
          </p:txBody>
        </p:sp>
        <p:sp>
          <p:nvSpPr>
            <p:cNvPr id="50" name="TextBox 49"/>
            <p:cNvSpPr txBox="1"/>
            <p:nvPr/>
          </p:nvSpPr>
          <p:spPr>
            <a:xfrm>
              <a:off x="5857239" y="2488127"/>
              <a:ext cx="594361" cy="253915"/>
            </a:xfrm>
            <a:prstGeom prst="rect">
              <a:avLst/>
            </a:prstGeom>
            <a:gradFill rotWithShape="1">
              <a:gsLst>
                <a:gs pos="0">
                  <a:srgbClr val="FFC000">
                    <a:satMod val="103000"/>
                    <a:lumMod val="102000"/>
                    <a:tint val="94000"/>
                  </a:srgbClr>
                </a:gs>
                <a:gs pos="50000">
                  <a:srgbClr val="FFC000">
                    <a:satMod val="110000"/>
                    <a:lumMod val="100000"/>
                    <a:shade val="100000"/>
                  </a:srgbClr>
                </a:gs>
                <a:gs pos="100000">
                  <a:srgbClr val="FFC000">
                    <a:lumMod val="99000"/>
                    <a:satMod val="120000"/>
                    <a:shade val="78000"/>
                  </a:srgbClr>
                </a:gs>
              </a:gsLst>
              <a:lin ang="5400000" scaled="0"/>
            </a:gradFill>
            <a:ln w="6350" cap="flat" cmpd="sng" algn="ctr">
              <a:solidFill>
                <a:srgbClr val="FFC000"/>
              </a:solidFill>
              <a:prstDash val="solid"/>
              <a:miter lim="800000"/>
            </a:ln>
            <a:effectLst/>
          </p:spPr>
          <p:txBody>
            <a:bodyPr wrap="square" rtlCol="0">
              <a:spAutoFit/>
            </a:bodyPr>
            <a:lstStyle/>
            <a:p>
              <a:pPr algn="ctr" defTabSz="1219170">
                <a:defRPr/>
              </a:pPr>
              <a:r>
                <a:rPr lang="en-US" sz="1600" b="1" kern="0" dirty="0">
                  <a:solidFill>
                    <a:prstClr val="black"/>
                  </a:solidFill>
                  <a:latin typeface="Arial" panose="020B0604020202020204" pitchFamily="34" charset="0"/>
                  <a:cs typeface="Arial" panose="020B0604020202020204" pitchFamily="34" charset="0"/>
                </a:rPr>
                <a:t>20%</a:t>
              </a:r>
            </a:p>
          </p:txBody>
        </p:sp>
        <p:sp>
          <p:nvSpPr>
            <p:cNvPr id="51" name="TextBox 50"/>
            <p:cNvSpPr txBox="1"/>
            <p:nvPr/>
          </p:nvSpPr>
          <p:spPr>
            <a:xfrm>
              <a:off x="8003537" y="2487171"/>
              <a:ext cx="594361" cy="253915"/>
            </a:xfrm>
            <a:prstGeom prst="rect">
              <a:avLst/>
            </a:prstGeom>
            <a:gradFill rotWithShape="1">
              <a:gsLst>
                <a:gs pos="0">
                  <a:srgbClr val="FFC000">
                    <a:satMod val="103000"/>
                    <a:lumMod val="102000"/>
                    <a:tint val="94000"/>
                  </a:srgbClr>
                </a:gs>
                <a:gs pos="50000">
                  <a:srgbClr val="FFC000">
                    <a:satMod val="110000"/>
                    <a:lumMod val="100000"/>
                    <a:shade val="100000"/>
                  </a:srgbClr>
                </a:gs>
                <a:gs pos="100000">
                  <a:srgbClr val="FFC000">
                    <a:lumMod val="99000"/>
                    <a:satMod val="120000"/>
                    <a:shade val="78000"/>
                  </a:srgbClr>
                </a:gs>
              </a:gsLst>
              <a:lin ang="5400000" scaled="0"/>
            </a:gradFill>
            <a:ln w="6350" cap="flat" cmpd="sng" algn="ctr">
              <a:solidFill>
                <a:srgbClr val="FFC000"/>
              </a:solidFill>
              <a:prstDash val="solid"/>
              <a:miter lim="800000"/>
            </a:ln>
            <a:effectLst/>
          </p:spPr>
          <p:txBody>
            <a:bodyPr wrap="square" rtlCol="0">
              <a:spAutoFit/>
            </a:bodyPr>
            <a:lstStyle/>
            <a:p>
              <a:pPr algn="ctr" defTabSz="1219170">
                <a:defRPr/>
              </a:pPr>
              <a:r>
                <a:rPr lang="en-US" sz="1600" b="1" kern="0" dirty="0">
                  <a:solidFill>
                    <a:prstClr val="black"/>
                  </a:solidFill>
                  <a:latin typeface="Arial" panose="020B0604020202020204" pitchFamily="34" charset="0"/>
                  <a:cs typeface="Arial" panose="020B0604020202020204" pitchFamily="34" charset="0"/>
                </a:rPr>
                <a:t>70%</a:t>
              </a:r>
            </a:p>
          </p:txBody>
        </p:sp>
        <p:sp>
          <p:nvSpPr>
            <p:cNvPr id="52" name="TextBox 51"/>
            <p:cNvSpPr txBox="1"/>
            <p:nvPr/>
          </p:nvSpPr>
          <p:spPr>
            <a:xfrm>
              <a:off x="10609093" y="2487171"/>
              <a:ext cx="714228" cy="253915"/>
            </a:xfrm>
            <a:prstGeom prst="rect">
              <a:avLst/>
            </a:prstGeom>
            <a:gradFill rotWithShape="1">
              <a:gsLst>
                <a:gs pos="0">
                  <a:srgbClr val="FFC000">
                    <a:satMod val="103000"/>
                    <a:lumMod val="102000"/>
                    <a:tint val="94000"/>
                  </a:srgbClr>
                </a:gs>
                <a:gs pos="50000">
                  <a:srgbClr val="FFC000">
                    <a:satMod val="110000"/>
                    <a:lumMod val="100000"/>
                    <a:shade val="100000"/>
                  </a:srgbClr>
                </a:gs>
                <a:gs pos="100000">
                  <a:srgbClr val="FFC000">
                    <a:lumMod val="99000"/>
                    <a:satMod val="120000"/>
                    <a:shade val="78000"/>
                  </a:srgbClr>
                </a:gs>
              </a:gsLst>
              <a:lin ang="5400000" scaled="0"/>
            </a:gradFill>
            <a:ln w="6350" cap="flat" cmpd="sng" algn="ctr">
              <a:solidFill>
                <a:srgbClr val="FFC000"/>
              </a:solidFill>
              <a:prstDash val="solid"/>
              <a:miter lim="800000"/>
            </a:ln>
            <a:effectLst/>
          </p:spPr>
          <p:txBody>
            <a:bodyPr wrap="square" rtlCol="0">
              <a:spAutoFit/>
            </a:bodyPr>
            <a:lstStyle/>
            <a:p>
              <a:pPr algn="ctr" defTabSz="1219170">
                <a:defRPr/>
              </a:pPr>
              <a:r>
                <a:rPr lang="en-US" sz="1600" b="1" kern="0" dirty="0">
                  <a:solidFill>
                    <a:prstClr val="black"/>
                  </a:solidFill>
                  <a:latin typeface="Arial" panose="020B0604020202020204" pitchFamily="34" charset="0"/>
                  <a:cs typeface="Arial" panose="020B0604020202020204" pitchFamily="34" charset="0"/>
                </a:rPr>
                <a:t>100%</a:t>
              </a:r>
            </a:p>
          </p:txBody>
        </p:sp>
        <p:sp>
          <p:nvSpPr>
            <p:cNvPr id="53" name="Right Arrow 52"/>
            <p:cNvSpPr/>
            <p:nvPr/>
          </p:nvSpPr>
          <p:spPr>
            <a:xfrm flipH="1">
              <a:off x="3710939" y="2880022"/>
              <a:ext cx="2146299" cy="229453"/>
            </a:xfrm>
            <a:prstGeom prst="rightArrow">
              <a:avLst/>
            </a:prstGeom>
            <a:solidFill>
              <a:srgbClr val="70AD47"/>
            </a:solidFill>
            <a:ln w="12700" cap="flat" cmpd="sng" algn="ctr">
              <a:solidFill>
                <a:srgbClr val="70AD47">
                  <a:shade val="50000"/>
                </a:srgbClr>
              </a:solidFill>
              <a:prstDash val="solid"/>
              <a:miter lim="800000"/>
            </a:ln>
            <a:effectLst/>
          </p:spPr>
          <p:txBody>
            <a:bodyPr rtlCol="0" anchor="ctr"/>
            <a:lstStyle/>
            <a:p>
              <a:pPr algn="ctr" defTabSz="1219170">
                <a:defRPr/>
              </a:pPr>
              <a:endParaRPr lang="en-US" sz="1867" kern="0">
                <a:solidFill>
                  <a:prstClr val="white"/>
                </a:solidFill>
                <a:latin typeface="Arial" panose="020B0604020202020204" pitchFamily="34" charset="0"/>
                <a:cs typeface="Arial" panose="020B0604020202020204" pitchFamily="34" charset="0"/>
              </a:endParaRPr>
            </a:p>
          </p:txBody>
        </p:sp>
        <p:sp>
          <p:nvSpPr>
            <p:cNvPr id="54" name="Left-Right Arrow 53"/>
            <p:cNvSpPr/>
            <p:nvPr/>
          </p:nvSpPr>
          <p:spPr>
            <a:xfrm>
              <a:off x="6451599" y="2525049"/>
              <a:ext cx="1551939" cy="239296"/>
            </a:xfrm>
            <a:prstGeom prst="leftRightArrow">
              <a:avLst/>
            </a:prstGeom>
            <a:solidFill>
              <a:srgbClr val="ED7D31"/>
            </a:solidFill>
            <a:ln w="12700" cap="flat" cmpd="sng" algn="ctr">
              <a:solidFill>
                <a:srgbClr val="ED7D31">
                  <a:shade val="50000"/>
                </a:srgbClr>
              </a:solidFill>
              <a:prstDash val="solid"/>
              <a:miter lim="800000"/>
            </a:ln>
            <a:effectLst/>
          </p:spPr>
          <p:txBody>
            <a:bodyPr rtlCol="0" anchor="ctr"/>
            <a:lstStyle/>
            <a:p>
              <a:pPr algn="ctr" defTabSz="1219170">
                <a:defRPr/>
              </a:pPr>
              <a:endParaRPr lang="en-US" sz="1867" kern="0">
                <a:solidFill>
                  <a:prstClr val="white"/>
                </a:solidFill>
                <a:latin typeface="Arial" panose="020B0604020202020204" pitchFamily="34" charset="0"/>
                <a:cs typeface="Arial" panose="020B0604020202020204" pitchFamily="34" charset="0"/>
              </a:endParaRPr>
            </a:p>
          </p:txBody>
        </p:sp>
        <p:sp>
          <p:nvSpPr>
            <p:cNvPr id="55" name="Right Arrow 54"/>
            <p:cNvSpPr/>
            <p:nvPr/>
          </p:nvSpPr>
          <p:spPr>
            <a:xfrm flipH="1">
              <a:off x="8608058" y="2902251"/>
              <a:ext cx="2001035" cy="171882"/>
            </a:xfrm>
            <a:prstGeom prst="rightArrow">
              <a:avLst/>
            </a:prstGeom>
            <a:solidFill>
              <a:srgbClr val="70AD47"/>
            </a:solidFill>
            <a:ln w="12700" cap="flat" cmpd="sng" algn="ctr">
              <a:solidFill>
                <a:srgbClr val="70AD47">
                  <a:shade val="50000"/>
                </a:srgbClr>
              </a:solidFill>
              <a:prstDash val="solid"/>
              <a:miter lim="800000"/>
            </a:ln>
            <a:effectLst/>
          </p:spPr>
          <p:txBody>
            <a:bodyPr rtlCol="0" anchor="ctr"/>
            <a:lstStyle/>
            <a:p>
              <a:pPr algn="ctr" defTabSz="1219170">
                <a:defRPr/>
              </a:pPr>
              <a:endParaRPr lang="en-US" sz="1867" kern="0">
                <a:solidFill>
                  <a:prstClr val="white"/>
                </a:solidFill>
                <a:latin typeface="Arial" panose="020B0604020202020204" pitchFamily="34" charset="0"/>
                <a:cs typeface="Arial" panose="020B0604020202020204" pitchFamily="34" charset="0"/>
              </a:endParaRPr>
            </a:p>
          </p:txBody>
        </p:sp>
        <p:sp>
          <p:nvSpPr>
            <p:cNvPr id="56" name="TextBox 55"/>
            <p:cNvSpPr txBox="1"/>
            <p:nvPr/>
          </p:nvSpPr>
          <p:spPr>
            <a:xfrm>
              <a:off x="5270495" y="2410226"/>
              <a:ext cx="335280" cy="284742"/>
            </a:xfrm>
            <a:prstGeom prst="rect">
              <a:avLst/>
            </a:prstGeom>
            <a:noFill/>
          </p:spPr>
          <p:txBody>
            <a:bodyPr wrap="square" rtlCol="0">
              <a:spAutoFit/>
            </a:bodyPr>
            <a:lstStyle/>
            <a:p>
              <a:pPr defTabSz="1219170">
                <a:defRPr/>
              </a:pPr>
              <a:r>
                <a:rPr lang="en-US" sz="1867" kern="0" dirty="0">
                  <a:solidFill>
                    <a:srgbClr val="44546A"/>
                  </a:solidFill>
                  <a:latin typeface="Arial" panose="020B0604020202020204" pitchFamily="34" charset="0"/>
                  <a:cs typeface="Arial" panose="020B0604020202020204" pitchFamily="34" charset="0"/>
                </a:rPr>
                <a:t>X</a:t>
              </a:r>
            </a:p>
          </p:txBody>
        </p:sp>
        <p:sp>
          <p:nvSpPr>
            <p:cNvPr id="57" name="TextBox 56"/>
            <p:cNvSpPr txBox="1"/>
            <p:nvPr/>
          </p:nvSpPr>
          <p:spPr>
            <a:xfrm>
              <a:off x="5270495" y="2785731"/>
              <a:ext cx="335280" cy="284742"/>
            </a:xfrm>
            <a:prstGeom prst="rect">
              <a:avLst/>
            </a:prstGeom>
            <a:noFill/>
          </p:spPr>
          <p:txBody>
            <a:bodyPr wrap="square" rtlCol="0">
              <a:spAutoFit/>
            </a:bodyPr>
            <a:lstStyle/>
            <a:p>
              <a:pPr defTabSz="1219170">
                <a:defRPr/>
              </a:pPr>
              <a:r>
                <a:rPr lang="en-US" sz="1867" kern="0" dirty="0">
                  <a:solidFill>
                    <a:srgbClr val="44546A"/>
                  </a:solidFill>
                  <a:latin typeface="Arial" panose="020B0604020202020204" pitchFamily="34" charset="0"/>
                  <a:cs typeface="Arial" panose="020B0604020202020204" pitchFamily="34" charset="0"/>
                </a:rPr>
                <a:t>X</a:t>
              </a:r>
            </a:p>
          </p:txBody>
        </p:sp>
        <p:cxnSp>
          <p:nvCxnSpPr>
            <p:cNvPr id="58" name="Straight Arrow Connector 57"/>
            <p:cNvCxnSpPr/>
            <p:nvPr/>
          </p:nvCxnSpPr>
          <p:spPr>
            <a:xfrm>
              <a:off x="5438136" y="2649308"/>
              <a:ext cx="0" cy="886372"/>
            </a:xfrm>
            <a:prstGeom prst="straightConnector1">
              <a:avLst/>
            </a:prstGeom>
            <a:noFill/>
            <a:ln w="28575" cap="flat" cmpd="sng" algn="ctr">
              <a:solidFill>
                <a:srgbClr val="FF0000"/>
              </a:solidFill>
              <a:prstDash val="sysDash"/>
              <a:miter lim="800000"/>
              <a:tailEnd type="triangle"/>
            </a:ln>
            <a:effectLst/>
          </p:spPr>
        </p:cxnSp>
        <p:sp>
          <p:nvSpPr>
            <p:cNvPr id="59" name="TextBox 58"/>
            <p:cNvSpPr txBox="1"/>
            <p:nvPr/>
          </p:nvSpPr>
          <p:spPr>
            <a:xfrm>
              <a:off x="6772907" y="2390851"/>
              <a:ext cx="335280" cy="284742"/>
            </a:xfrm>
            <a:prstGeom prst="rect">
              <a:avLst/>
            </a:prstGeom>
            <a:noFill/>
          </p:spPr>
          <p:txBody>
            <a:bodyPr wrap="square" rtlCol="0">
              <a:spAutoFit/>
            </a:bodyPr>
            <a:lstStyle/>
            <a:p>
              <a:pPr defTabSz="1219170">
                <a:defRPr/>
              </a:pPr>
              <a:r>
                <a:rPr lang="en-US" sz="1867" kern="0" dirty="0">
                  <a:solidFill>
                    <a:srgbClr val="44546A"/>
                  </a:solidFill>
                  <a:latin typeface="Arial" panose="020B0604020202020204" pitchFamily="34" charset="0"/>
                  <a:cs typeface="Arial" panose="020B0604020202020204" pitchFamily="34" charset="0"/>
                </a:rPr>
                <a:t>X</a:t>
              </a:r>
            </a:p>
          </p:txBody>
        </p:sp>
        <p:sp>
          <p:nvSpPr>
            <p:cNvPr id="60" name="TextBox 59"/>
            <p:cNvSpPr txBox="1"/>
            <p:nvPr/>
          </p:nvSpPr>
          <p:spPr>
            <a:xfrm>
              <a:off x="6772907" y="2766356"/>
              <a:ext cx="335280" cy="284742"/>
            </a:xfrm>
            <a:prstGeom prst="rect">
              <a:avLst/>
            </a:prstGeom>
            <a:noFill/>
          </p:spPr>
          <p:txBody>
            <a:bodyPr wrap="square" rtlCol="0">
              <a:spAutoFit/>
            </a:bodyPr>
            <a:lstStyle/>
            <a:p>
              <a:pPr defTabSz="1219170">
                <a:defRPr/>
              </a:pPr>
              <a:r>
                <a:rPr lang="en-US" sz="1867" kern="0" dirty="0">
                  <a:solidFill>
                    <a:srgbClr val="44546A"/>
                  </a:solidFill>
                  <a:latin typeface="Arial" panose="020B0604020202020204" pitchFamily="34" charset="0"/>
                  <a:cs typeface="Arial" panose="020B0604020202020204" pitchFamily="34" charset="0"/>
                </a:rPr>
                <a:t>X</a:t>
              </a:r>
            </a:p>
          </p:txBody>
        </p:sp>
        <p:cxnSp>
          <p:nvCxnSpPr>
            <p:cNvPr id="61" name="Straight Arrow Connector 60"/>
            <p:cNvCxnSpPr/>
            <p:nvPr/>
          </p:nvCxnSpPr>
          <p:spPr>
            <a:xfrm>
              <a:off x="6940547" y="2629933"/>
              <a:ext cx="0" cy="886372"/>
            </a:xfrm>
            <a:prstGeom prst="straightConnector1">
              <a:avLst/>
            </a:prstGeom>
            <a:noFill/>
            <a:ln w="28575" cap="flat" cmpd="sng" algn="ctr">
              <a:solidFill>
                <a:srgbClr val="FF0000"/>
              </a:solidFill>
              <a:prstDash val="sysDash"/>
              <a:miter lim="800000"/>
              <a:tailEnd type="triangle"/>
            </a:ln>
            <a:effectLst/>
          </p:spPr>
        </p:cxnSp>
        <p:sp>
          <p:nvSpPr>
            <p:cNvPr id="62" name="TextBox 61"/>
            <p:cNvSpPr txBox="1"/>
            <p:nvPr/>
          </p:nvSpPr>
          <p:spPr>
            <a:xfrm>
              <a:off x="10219053" y="2410226"/>
              <a:ext cx="335280" cy="284742"/>
            </a:xfrm>
            <a:prstGeom prst="rect">
              <a:avLst/>
            </a:prstGeom>
            <a:noFill/>
          </p:spPr>
          <p:txBody>
            <a:bodyPr wrap="square" rtlCol="0">
              <a:spAutoFit/>
            </a:bodyPr>
            <a:lstStyle/>
            <a:p>
              <a:pPr defTabSz="1219170">
                <a:defRPr/>
              </a:pPr>
              <a:r>
                <a:rPr lang="en-US" sz="1867" kern="0" dirty="0">
                  <a:solidFill>
                    <a:srgbClr val="44546A"/>
                  </a:solidFill>
                  <a:latin typeface="Arial" panose="020B0604020202020204" pitchFamily="34" charset="0"/>
                  <a:cs typeface="Arial" panose="020B0604020202020204" pitchFamily="34" charset="0"/>
                </a:rPr>
                <a:t>X</a:t>
              </a:r>
            </a:p>
          </p:txBody>
        </p:sp>
        <p:sp>
          <p:nvSpPr>
            <p:cNvPr id="63" name="TextBox 62"/>
            <p:cNvSpPr txBox="1"/>
            <p:nvPr/>
          </p:nvSpPr>
          <p:spPr>
            <a:xfrm>
              <a:off x="10219053" y="2785731"/>
              <a:ext cx="335280" cy="284742"/>
            </a:xfrm>
            <a:prstGeom prst="rect">
              <a:avLst/>
            </a:prstGeom>
            <a:noFill/>
          </p:spPr>
          <p:txBody>
            <a:bodyPr wrap="square" rtlCol="0">
              <a:spAutoFit/>
            </a:bodyPr>
            <a:lstStyle/>
            <a:p>
              <a:pPr defTabSz="1219170">
                <a:defRPr/>
              </a:pPr>
              <a:r>
                <a:rPr lang="en-US" sz="1867" kern="0" dirty="0">
                  <a:solidFill>
                    <a:srgbClr val="44546A"/>
                  </a:solidFill>
                  <a:latin typeface="Arial" panose="020B0604020202020204" pitchFamily="34" charset="0"/>
                  <a:cs typeface="Arial" panose="020B0604020202020204" pitchFamily="34" charset="0"/>
                </a:rPr>
                <a:t>X</a:t>
              </a:r>
            </a:p>
          </p:txBody>
        </p:sp>
        <p:cxnSp>
          <p:nvCxnSpPr>
            <p:cNvPr id="64" name="Straight Arrow Connector 63"/>
            <p:cNvCxnSpPr/>
            <p:nvPr/>
          </p:nvCxnSpPr>
          <p:spPr>
            <a:xfrm>
              <a:off x="10386693" y="2649308"/>
              <a:ext cx="0" cy="886372"/>
            </a:xfrm>
            <a:prstGeom prst="straightConnector1">
              <a:avLst/>
            </a:prstGeom>
            <a:noFill/>
            <a:ln w="28575" cap="flat" cmpd="sng" algn="ctr">
              <a:solidFill>
                <a:srgbClr val="FF0000"/>
              </a:solidFill>
              <a:prstDash val="sysDash"/>
              <a:miter lim="800000"/>
              <a:tailEnd type="triangle"/>
            </a:ln>
            <a:effectLst/>
          </p:spPr>
        </p:cxnSp>
      </p:grpSp>
      <p:sp>
        <p:nvSpPr>
          <p:cNvPr id="2" name="Title 4">
            <a:extLst>
              <a:ext uri="{FF2B5EF4-FFF2-40B4-BE49-F238E27FC236}">
                <a16:creationId xmlns:a16="http://schemas.microsoft.com/office/drawing/2014/main" id="{38007203-8043-E19F-5BDC-28340BA7DF26}"/>
              </a:ext>
            </a:extLst>
          </p:cNvPr>
          <p:cNvSpPr txBox="1">
            <a:spLocks/>
          </p:cNvSpPr>
          <p:nvPr/>
        </p:nvSpPr>
        <p:spPr bwMode="auto">
          <a:xfrm>
            <a:off x="2836189" y="86546"/>
            <a:ext cx="9279609" cy="525333"/>
          </a:xfrm>
          <a:prstGeom prst="rect">
            <a:avLst/>
          </a:prstGeom>
          <a:solidFill>
            <a:srgbClr val="00206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sv-SE" altLang="en-US" sz="2400" b="1" dirty="0">
                <a:solidFill>
                  <a:schemeClr val="bg1"/>
                </a:solidFill>
                <a:latin typeface="Arial" panose="020B0604020202020204" pitchFamily="34" charset="0"/>
                <a:cs typeface="Arial" panose="020B0604020202020204" pitchFamily="34" charset="0"/>
              </a:rPr>
              <a:t>SUB KATEGORI PENGALAMAN PEMBELAJARAN IMERSIF</a:t>
            </a:r>
          </a:p>
        </p:txBody>
      </p:sp>
    </p:spTree>
    <p:extLst>
      <p:ext uri="{BB962C8B-B14F-4D97-AF65-F5344CB8AC3E}">
        <p14:creationId xmlns:p14="http://schemas.microsoft.com/office/powerpoint/2010/main" val="42475588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94AEC0D-8672-3B06-AC14-C5B974044698}"/>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82F592E-BA4B-4218-8A8C-683F616A8CF2}" type="slidenum">
              <a:rPr kumimoji="0" lang="en-MY" sz="1200" b="0" i="0" u="none" strike="noStrike" kern="1200" cap="none" spc="0" normalizeH="0" baseline="0" noProof="0" smtClean="0">
                <a:ln>
                  <a:noFill/>
                </a:ln>
                <a:solidFill>
                  <a:prstClr val="black"/>
                </a:solidFill>
                <a:effectLst/>
                <a:uLnTx/>
                <a:uFillTx/>
                <a:latin typeface="OCR A Extended" panose="02010509020102010303" pitchFamily="50"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a:t>
            </a:fld>
            <a:endParaRPr kumimoji="0" lang="en-MY" sz="1200" b="0" i="0" u="none" strike="noStrike" kern="1200" cap="none" spc="0" normalizeH="0" baseline="0" noProof="0" dirty="0">
              <a:ln>
                <a:noFill/>
              </a:ln>
              <a:solidFill>
                <a:prstClr val="black"/>
              </a:solidFill>
              <a:effectLst/>
              <a:uLnTx/>
              <a:uFillTx/>
              <a:latin typeface="OCR A Extended" panose="02010509020102010303" pitchFamily="50" charset="0"/>
              <a:ea typeface="+mn-ea"/>
              <a:cs typeface="+mn-cs"/>
            </a:endParaRPr>
          </a:p>
        </p:txBody>
      </p:sp>
      <p:sp>
        <p:nvSpPr>
          <p:cNvPr id="5" name="Title 4">
            <a:extLst>
              <a:ext uri="{FF2B5EF4-FFF2-40B4-BE49-F238E27FC236}">
                <a16:creationId xmlns:a16="http://schemas.microsoft.com/office/drawing/2014/main" id="{661DF329-3ADC-D555-5696-8C7ADC680F10}"/>
              </a:ext>
            </a:extLst>
          </p:cNvPr>
          <p:cNvSpPr txBox="1">
            <a:spLocks/>
          </p:cNvSpPr>
          <p:nvPr/>
        </p:nvSpPr>
        <p:spPr bwMode="auto">
          <a:xfrm>
            <a:off x="684213" y="611188"/>
            <a:ext cx="10731500" cy="982662"/>
          </a:xfrm>
          <a:prstGeom prst="rect">
            <a:avLst/>
          </a:prstGeom>
          <a:solidFill>
            <a:srgbClr val="00206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MY" altLang="en-US" sz="4000" b="1" dirty="0">
                <a:solidFill>
                  <a:schemeClr val="bg1"/>
                </a:solidFill>
                <a:latin typeface="Arial" panose="020B0604020202020204" pitchFamily="34" charset="0"/>
                <a:cs typeface="Arial" panose="020B0604020202020204" pitchFamily="34" charset="0"/>
              </a:rPr>
              <a:t>SYARAT PERMOHONAN</a:t>
            </a:r>
          </a:p>
        </p:txBody>
      </p:sp>
      <p:sp>
        <p:nvSpPr>
          <p:cNvPr id="2" name="TextBox 1">
            <a:extLst>
              <a:ext uri="{FF2B5EF4-FFF2-40B4-BE49-F238E27FC236}">
                <a16:creationId xmlns:a16="http://schemas.microsoft.com/office/drawing/2014/main" id="{E501E37A-4DAB-45CF-58E2-A86442EA1502}"/>
              </a:ext>
            </a:extLst>
          </p:cNvPr>
          <p:cNvSpPr txBox="1"/>
          <p:nvPr/>
        </p:nvSpPr>
        <p:spPr>
          <a:xfrm>
            <a:off x="684213" y="1900899"/>
            <a:ext cx="10731499" cy="3737049"/>
          </a:xfrm>
          <a:prstGeom prst="rect">
            <a:avLst/>
          </a:prstGeom>
          <a:noFill/>
        </p:spPr>
        <p:txBody>
          <a:bodyPr wrap="square" rtlCol="0">
            <a:spAutoFit/>
          </a:bodyPr>
          <a:lstStyle/>
          <a:p>
            <a:pPr marL="457200" indent="-457200" algn="just">
              <a:lnSpc>
                <a:spcPct val="150000"/>
              </a:lnSpc>
              <a:buFont typeface="+mj-lt"/>
              <a:buAutoNum type="arabicPeriod"/>
            </a:pPr>
            <a:r>
              <a:rPr lang="ms-MY" sz="2000" dirty="0">
                <a:effectLst/>
                <a:latin typeface="Abadi" panose="020B0604020104020204" pitchFamily="34" charset="0"/>
                <a:ea typeface="Times New Roman" panose="02020603050405020304" pitchFamily="18" charset="0"/>
              </a:rPr>
              <a:t>Permohonan harus merujuk kepada syarat umum AKRI 2024.</a:t>
            </a:r>
          </a:p>
          <a:p>
            <a:pPr marL="457200" indent="-457200" algn="just">
              <a:lnSpc>
                <a:spcPct val="150000"/>
              </a:lnSpc>
              <a:buFont typeface="+mj-lt"/>
              <a:buAutoNum type="arabicPeriod"/>
            </a:pPr>
            <a:r>
              <a:rPr lang="ms-MY" sz="2000" dirty="0">
                <a:effectLst/>
                <a:latin typeface="Abadi" panose="020B0604020104020204" pitchFamily="34" charset="0"/>
                <a:ea typeface="Times New Roman" panose="02020603050405020304" pitchFamily="18" charset="0"/>
              </a:rPr>
              <a:t>Penyertaan terbuka kepada individu / kumpulan.</a:t>
            </a:r>
            <a:endParaRPr lang="en-MY" sz="2000" dirty="0">
              <a:latin typeface="Abadi" panose="020B0604020104020204" pitchFamily="34" charset="0"/>
              <a:ea typeface="Times New Roman" panose="02020603050405020304" pitchFamily="18" charset="0"/>
            </a:endParaRPr>
          </a:p>
          <a:p>
            <a:pPr marL="457200" indent="-457200" algn="just">
              <a:lnSpc>
                <a:spcPct val="150000"/>
              </a:lnSpc>
              <a:buFont typeface="+mj-lt"/>
              <a:buAutoNum type="arabicPeriod"/>
            </a:pPr>
            <a:r>
              <a:rPr lang="ms-MY" sz="2000" dirty="0">
                <a:effectLst/>
                <a:latin typeface="Abadi" panose="020B0604020104020204" pitchFamily="34" charset="0"/>
                <a:ea typeface="Times New Roman" panose="02020603050405020304" pitchFamily="18" charset="0"/>
              </a:rPr>
              <a:t>Pemohon juga perlu menyediakan SATU (1) e-book (.pdf) yang mengandungi maklumat permohonan dan bukti berkaitan pembelajaran imersif. Bukti yang disertakan dalam bentuk pautan perlu dibuka akses kepada awam bagi tujuan penilaian. </a:t>
            </a:r>
            <a:endParaRPr lang="en-MY" sz="2000" dirty="0">
              <a:latin typeface="Abadi" panose="020B0604020104020204" pitchFamily="34" charset="0"/>
              <a:ea typeface="Times New Roman" panose="02020603050405020304" pitchFamily="18" charset="0"/>
            </a:endParaRPr>
          </a:p>
          <a:p>
            <a:pPr marL="457200" indent="-457200" algn="just">
              <a:lnSpc>
                <a:spcPct val="150000"/>
              </a:lnSpc>
              <a:buFont typeface="+mj-lt"/>
              <a:buAutoNum type="arabicPeriod"/>
            </a:pPr>
            <a:r>
              <a:rPr lang="ms-MY" sz="2000" dirty="0">
                <a:effectLst/>
                <a:latin typeface="Abadi" panose="020B0604020104020204" pitchFamily="34" charset="0"/>
                <a:ea typeface="Times New Roman" panose="02020603050405020304" pitchFamily="18" charset="0"/>
              </a:rPr>
              <a:t>Penyertaan hendaklah diperakukan oleh Naib Canselor/setaraf atau Timbalan Naib Canselor/setaraf. Sekiranya borang penyertaan ditandatangani oleh wakil/pemangkunya, surat penurunan kuasa perlu disertakan.</a:t>
            </a:r>
            <a:endParaRPr lang="en-MY" sz="2000" dirty="0">
              <a:effectLst/>
              <a:latin typeface="Abadi" panose="020B0604020104020204" pitchFamily="34" charset="0"/>
              <a:ea typeface="Times New Roman" panose="02020603050405020304" pitchFamily="18" charset="0"/>
            </a:endParaRPr>
          </a:p>
        </p:txBody>
      </p:sp>
    </p:spTree>
    <p:extLst>
      <p:ext uri="{BB962C8B-B14F-4D97-AF65-F5344CB8AC3E}">
        <p14:creationId xmlns:p14="http://schemas.microsoft.com/office/powerpoint/2010/main" val="133668135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descr="Approach Icon PNG and Approach Icon Transparent Clipart Free Download. -  CleanPNG / KissPNG">
            <a:extLst>
              <a:ext uri="{FF2B5EF4-FFF2-40B4-BE49-F238E27FC236}">
                <a16:creationId xmlns:a16="http://schemas.microsoft.com/office/drawing/2014/main" id="{A5333A2B-BC8D-4FF5-87F7-4CAB5377DBD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71551" y="1807637"/>
            <a:ext cx="1491003" cy="93618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Avatar Computer Icons User graphics, positive icon PNG | PNGWave">
            <a:extLst>
              <a:ext uri="{FF2B5EF4-FFF2-40B4-BE49-F238E27FC236}">
                <a16:creationId xmlns:a16="http://schemas.microsoft.com/office/drawing/2014/main" id="{A4D43C1F-238D-4E3C-B40C-016F3D05613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34040" y="1757604"/>
            <a:ext cx="1711744" cy="90212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ow to Structure your Internal SEO Team Meetings">
            <a:extLst>
              <a:ext uri="{FF2B5EF4-FFF2-40B4-BE49-F238E27FC236}">
                <a16:creationId xmlns:a16="http://schemas.microsoft.com/office/drawing/2014/main" id="{DBD11939-F8DC-4D06-AD63-F2644F5C15F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39093" y="1630111"/>
            <a:ext cx="1792787" cy="1029613"/>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Rasional itu Perlu, Tapi Bukan Rasionalis – Hidayatullah.com">
            <a:extLst>
              <a:ext uri="{FF2B5EF4-FFF2-40B4-BE49-F238E27FC236}">
                <a16:creationId xmlns:a16="http://schemas.microsoft.com/office/drawing/2014/main" id="{E53B0783-9F6A-4EA5-BECB-E8ADA46D9E8D}"/>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60400" y="1642284"/>
            <a:ext cx="1813537" cy="1040971"/>
          </a:xfrm>
          <a:prstGeom prst="rect">
            <a:avLst/>
          </a:prstGeom>
          <a:noFill/>
          <a:extLst>
            <a:ext uri="{909E8E84-426E-40DD-AFC4-6F175D3DCCD1}">
              <a14:hiddenFill xmlns:a14="http://schemas.microsoft.com/office/drawing/2010/main">
                <a:solidFill>
                  <a:srgbClr val="FFFFFF"/>
                </a:solidFill>
              </a14:hiddenFill>
            </a:ext>
          </a:extLst>
        </p:spPr>
      </p:pic>
      <p:sp>
        <p:nvSpPr>
          <p:cNvPr id="186" name="TextBox 185">
            <a:extLst>
              <a:ext uri="{FF2B5EF4-FFF2-40B4-BE49-F238E27FC236}">
                <a16:creationId xmlns:a16="http://schemas.microsoft.com/office/drawing/2014/main" id="{6F979FC7-D827-46B8-82E8-7566DD1CD5E4}"/>
              </a:ext>
            </a:extLst>
          </p:cNvPr>
          <p:cNvSpPr txBox="1"/>
          <p:nvPr/>
        </p:nvSpPr>
        <p:spPr>
          <a:xfrm>
            <a:off x="3744923" y="3769000"/>
            <a:ext cx="2514452" cy="1405256"/>
          </a:xfrm>
          <a:prstGeom prst="rect">
            <a:avLst/>
          </a:prstGeom>
          <a:noFill/>
        </p:spPr>
        <p:txBody>
          <a:bodyPr wrap="square" rtlCol="0" anchor="t">
            <a:spAutoFit/>
          </a:bodyPr>
          <a:lstStyle/>
          <a:p>
            <a:pPr algn="ctr" defTabSz="1219224">
              <a:spcAft>
                <a:spcPts val="1200"/>
              </a:spcAft>
              <a:defRPr/>
            </a:pPr>
            <a:r>
              <a:rPr lang="fi-FI" sz="2133" dirty="0">
                <a:solidFill>
                  <a:prstClr val="black"/>
                </a:solidFill>
                <a:latin typeface="Arial" panose="020B0604020202020204" pitchFamily="34" charset="0"/>
                <a:cs typeface="Arial" panose="020B0604020202020204" pitchFamily="34" charset="0"/>
                <a:sym typeface="Arial"/>
              </a:rPr>
              <a:t>Jelaskan keterlibatan pelajar dan kelestarian inisiatif ini.</a:t>
            </a:r>
            <a:endParaRPr lang="en-US" sz="2133" noProof="1">
              <a:solidFill>
                <a:prstClr val="black"/>
              </a:solidFill>
              <a:latin typeface="Arial" panose="020B0604020202020204" pitchFamily="34" charset="0"/>
              <a:cs typeface="Arial" panose="020B0604020202020204" pitchFamily="34" charset="0"/>
              <a:sym typeface="Arial"/>
            </a:endParaRPr>
          </a:p>
        </p:txBody>
      </p:sp>
      <p:sp>
        <p:nvSpPr>
          <p:cNvPr id="383" name="TextBox 382">
            <a:extLst>
              <a:ext uri="{FF2B5EF4-FFF2-40B4-BE49-F238E27FC236}">
                <a16:creationId xmlns:a16="http://schemas.microsoft.com/office/drawing/2014/main" id="{BD4C9E52-45E9-45ED-9AB4-F016EC8BD24B}"/>
              </a:ext>
            </a:extLst>
          </p:cNvPr>
          <p:cNvSpPr txBox="1"/>
          <p:nvPr/>
        </p:nvSpPr>
        <p:spPr>
          <a:xfrm>
            <a:off x="9412773" y="3754854"/>
            <a:ext cx="2439484" cy="1405256"/>
          </a:xfrm>
          <a:prstGeom prst="rect">
            <a:avLst/>
          </a:prstGeom>
          <a:noFill/>
        </p:spPr>
        <p:txBody>
          <a:bodyPr wrap="square" rtlCol="0" anchor="t">
            <a:spAutoFit/>
          </a:bodyPr>
          <a:lstStyle/>
          <a:p>
            <a:pPr algn="ctr" defTabSz="1219224">
              <a:defRPr/>
            </a:pPr>
            <a:r>
              <a:rPr lang="sv-SE" sz="2133" dirty="0">
                <a:solidFill>
                  <a:prstClr val="black"/>
                </a:solidFill>
                <a:latin typeface="Arial" panose="020B0604020202020204" pitchFamily="34" charset="0"/>
                <a:cs typeface="Arial" panose="020B0604020202020204" pitchFamily="34" charset="0"/>
                <a:sym typeface="Arial"/>
              </a:rPr>
              <a:t>Huraikan pendekatan yang digunakan dalam inisiatif ini.</a:t>
            </a:r>
            <a:endParaRPr lang="en-US" sz="2400" noProof="1">
              <a:solidFill>
                <a:prstClr val="black"/>
              </a:solidFill>
              <a:latin typeface="Arial" panose="020B0604020202020204" pitchFamily="34" charset="0"/>
              <a:cs typeface="Arial" panose="020B0604020202020204" pitchFamily="34" charset="0"/>
              <a:sym typeface="Arial"/>
            </a:endParaRPr>
          </a:p>
        </p:txBody>
      </p:sp>
      <p:sp>
        <p:nvSpPr>
          <p:cNvPr id="125" name="TextBox 124">
            <a:extLst>
              <a:ext uri="{FF2B5EF4-FFF2-40B4-BE49-F238E27FC236}">
                <a16:creationId xmlns:a16="http://schemas.microsoft.com/office/drawing/2014/main" id="{AC5D8408-A631-45CD-A5FF-9F81AF4DD252}"/>
              </a:ext>
            </a:extLst>
          </p:cNvPr>
          <p:cNvSpPr txBox="1"/>
          <p:nvPr/>
        </p:nvSpPr>
        <p:spPr>
          <a:xfrm>
            <a:off x="486114" y="3798015"/>
            <a:ext cx="2937502" cy="1077026"/>
          </a:xfrm>
          <a:prstGeom prst="rect">
            <a:avLst/>
          </a:prstGeom>
          <a:noFill/>
        </p:spPr>
        <p:txBody>
          <a:bodyPr wrap="square" rtlCol="0" anchor="t">
            <a:spAutoFit/>
          </a:bodyPr>
          <a:lstStyle/>
          <a:p>
            <a:pPr algn="ctr" defTabSz="1219224">
              <a:defRPr/>
            </a:pPr>
            <a:r>
              <a:rPr lang="en-US" sz="2133" dirty="0" err="1">
                <a:solidFill>
                  <a:prstClr val="black"/>
                </a:solidFill>
                <a:latin typeface="Arial" panose="020B0604020202020204" pitchFamily="34" charset="0"/>
                <a:cs typeface="Arial" panose="020B0604020202020204" pitchFamily="34" charset="0"/>
                <a:sym typeface="Arial"/>
              </a:rPr>
              <a:t>Terangkan</a:t>
            </a:r>
            <a:r>
              <a:rPr lang="en-US" sz="2133" dirty="0">
                <a:solidFill>
                  <a:prstClr val="black"/>
                </a:solidFill>
                <a:latin typeface="Arial" panose="020B0604020202020204" pitchFamily="34" charset="0"/>
                <a:cs typeface="Arial" panose="020B0604020202020204" pitchFamily="34" charset="0"/>
                <a:sym typeface="Arial"/>
              </a:rPr>
              <a:t> </a:t>
            </a:r>
            <a:r>
              <a:rPr lang="en-US" sz="2133" dirty="0" err="1">
                <a:solidFill>
                  <a:prstClr val="black"/>
                </a:solidFill>
                <a:latin typeface="Arial" panose="020B0604020202020204" pitchFamily="34" charset="0"/>
                <a:cs typeface="Arial" panose="020B0604020202020204" pitchFamily="34" charset="0"/>
                <a:sym typeface="Arial"/>
              </a:rPr>
              <a:t>pendorong</a:t>
            </a:r>
            <a:r>
              <a:rPr lang="en-US" sz="2133" dirty="0">
                <a:solidFill>
                  <a:prstClr val="black"/>
                </a:solidFill>
                <a:latin typeface="Arial" panose="020B0604020202020204" pitchFamily="34" charset="0"/>
                <a:cs typeface="Arial" panose="020B0604020202020204" pitchFamily="34" charset="0"/>
                <a:sym typeface="Arial"/>
              </a:rPr>
              <a:t> dan </a:t>
            </a:r>
            <a:r>
              <a:rPr lang="en-US" sz="2133" dirty="0" err="1">
                <a:solidFill>
                  <a:prstClr val="black"/>
                </a:solidFill>
                <a:latin typeface="Arial" panose="020B0604020202020204" pitchFamily="34" charset="0"/>
                <a:cs typeface="Arial" panose="020B0604020202020204" pitchFamily="34" charset="0"/>
                <a:sym typeface="Arial"/>
              </a:rPr>
              <a:t>objektif</a:t>
            </a:r>
            <a:r>
              <a:rPr lang="en-US" sz="2133" dirty="0">
                <a:solidFill>
                  <a:prstClr val="black"/>
                </a:solidFill>
                <a:latin typeface="Arial" panose="020B0604020202020204" pitchFamily="34" charset="0"/>
                <a:cs typeface="Arial" panose="020B0604020202020204" pitchFamily="34" charset="0"/>
                <a:sym typeface="Arial"/>
              </a:rPr>
              <a:t> </a:t>
            </a:r>
            <a:r>
              <a:rPr lang="en-US" sz="2133" dirty="0" err="1">
                <a:solidFill>
                  <a:prstClr val="black"/>
                </a:solidFill>
                <a:latin typeface="Arial" panose="020B0604020202020204" pitchFamily="34" charset="0"/>
                <a:cs typeface="Arial" panose="020B0604020202020204" pitchFamily="34" charset="0"/>
                <a:sym typeface="Arial"/>
              </a:rPr>
              <a:t>bagi</a:t>
            </a:r>
            <a:r>
              <a:rPr lang="en-US" sz="2133" dirty="0">
                <a:solidFill>
                  <a:prstClr val="black"/>
                </a:solidFill>
                <a:latin typeface="Arial" panose="020B0604020202020204" pitchFamily="34" charset="0"/>
                <a:cs typeface="Arial" panose="020B0604020202020204" pitchFamily="34" charset="0"/>
                <a:sym typeface="Arial"/>
              </a:rPr>
              <a:t> </a:t>
            </a:r>
            <a:r>
              <a:rPr lang="en-US" sz="2133" dirty="0" err="1">
                <a:solidFill>
                  <a:prstClr val="black"/>
                </a:solidFill>
                <a:latin typeface="Arial" panose="020B0604020202020204" pitchFamily="34" charset="0"/>
                <a:cs typeface="Arial" panose="020B0604020202020204" pitchFamily="34" charset="0"/>
                <a:sym typeface="Arial"/>
              </a:rPr>
              <a:t>inisiatif</a:t>
            </a:r>
            <a:r>
              <a:rPr lang="en-US" sz="2133" dirty="0">
                <a:solidFill>
                  <a:prstClr val="black"/>
                </a:solidFill>
                <a:latin typeface="Arial" panose="020B0604020202020204" pitchFamily="34" charset="0"/>
                <a:cs typeface="Arial" panose="020B0604020202020204" pitchFamily="34" charset="0"/>
                <a:sym typeface="Arial"/>
              </a:rPr>
              <a:t> </a:t>
            </a:r>
            <a:r>
              <a:rPr lang="en-US" sz="2133" dirty="0" err="1">
                <a:solidFill>
                  <a:prstClr val="black"/>
                </a:solidFill>
                <a:latin typeface="Arial" panose="020B0604020202020204" pitchFamily="34" charset="0"/>
                <a:cs typeface="Arial" panose="020B0604020202020204" pitchFamily="34" charset="0"/>
                <a:sym typeface="Arial"/>
              </a:rPr>
              <a:t>ini</a:t>
            </a:r>
            <a:r>
              <a:rPr lang="en-US" sz="2133" dirty="0">
                <a:solidFill>
                  <a:prstClr val="black"/>
                </a:solidFill>
                <a:latin typeface="Arial" panose="020B0604020202020204" pitchFamily="34" charset="0"/>
                <a:cs typeface="Arial" panose="020B0604020202020204" pitchFamily="34" charset="0"/>
                <a:sym typeface="Arial"/>
              </a:rPr>
              <a:t>.</a:t>
            </a:r>
            <a:endParaRPr lang="en-US" sz="2133" noProof="1">
              <a:solidFill>
                <a:prstClr val="black"/>
              </a:solidFill>
              <a:latin typeface="Arial" panose="020B0604020202020204" pitchFamily="34" charset="0"/>
              <a:cs typeface="Arial" panose="020B0604020202020204" pitchFamily="34" charset="0"/>
              <a:sym typeface="Arial"/>
            </a:endParaRPr>
          </a:p>
        </p:txBody>
      </p:sp>
      <p:sp>
        <p:nvSpPr>
          <p:cNvPr id="126" name="TextBox 125">
            <a:extLst>
              <a:ext uri="{FF2B5EF4-FFF2-40B4-BE49-F238E27FC236}">
                <a16:creationId xmlns:a16="http://schemas.microsoft.com/office/drawing/2014/main" id="{03FFB953-13C1-4C6A-9B3A-CF9A3E10C90F}"/>
              </a:ext>
            </a:extLst>
          </p:cNvPr>
          <p:cNvSpPr txBox="1"/>
          <p:nvPr/>
        </p:nvSpPr>
        <p:spPr>
          <a:xfrm>
            <a:off x="539750" y="2693657"/>
            <a:ext cx="2439485" cy="748795"/>
          </a:xfrm>
          <a:prstGeom prst="rect">
            <a:avLst/>
          </a:prstGeom>
          <a:noFill/>
        </p:spPr>
        <p:txBody>
          <a:bodyPr wrap="square" rtlCol="0" anchor="b">
            <a:spAutoFit/>
          </a:bodyPr>
          <a:lstStyle/>
          <a:p>
            <a:pPr algn="ctr" defTabSz="1219224">
              <a:defRPr/>
            </a:pPr>
            <a:r>
              <a:rPr lang="en-US" sz="2133" b="1" kern="0" dirty="0">
                <a:solidFill>
                  <a:prstClr val="black"/>
                </a:solidFill>
                <a:effectLst>
                  <a:outerShdw blurRad="38100" dist="38100" dir="2700000" algn="tl">
                    <a:srgbClr val="000000">
                      <a:alpha val="43137"/>
                    </a:srgbClr>
                  </a:outerShdw>
                </a:effectLst>
                <a:latin typeface="Arial" pitchFamily="34" charset="0"/>
                <a:cs typeface="Arial" pitchFamily="34" charset="0"/>
                <a:sym typeface="Arial"/>
              </a:rPr>
              <a:t>RASIONAL INISIATIF</a:t>
            </a:r>
          </a:p>
        </p:txBody>
      </p:sp>
      <p:sp>
        <p:nvSpPr>
          <p:cNvPr id="187" name="TextBox 186">
            <a:extLst>
              <a:ext uri="{FF2B5EF4-FFF2-40B4-BE49-F238E27FC236}">
                <a16:creationId xmlns:a16="http://schemas.microsoft.com/office/drawing/2014/main" id="{DA932D31-87A3-43C4-AB70-00925D30DE81}"/>
              </a:ext>
            </a:extLst>
          </p:cNvPr>
          <p:cNvSpPr txBox="1"/>
          <p:nvPr/>
        </p:nvSpPr>
        <p:spPr>
          <a:xfrm>
            <a:off x="3423616" y="2951907"/>
            <a:ext cx="2981745" cy="748795"/>
          </a:xfrm>
          <a:prstGeom prst="rect">
            <a:avLst/>
          </a:prstGeom>
          <a:noFill/>
        </p:spPr>
        <p:txBody>
          <a:bodyPr wrap="square" rtlCol="0" anchor="b">
            <a:spAutoFit/>
          </a:bodyPr>
          <a:lstStyle/>
          <a:p>
            <a:pPr algn="ctr" defTabSz="1219224">
              <a:defRPr/>
            </a:pPr>
            <a:r>
              <a:rPr lang="id-ID" sz="2133"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Arial"/>
              </a:rPr>
              <a:t>KETERLIBATAN PELAJAR</a:t>
            </a:r>
            <a:endParaRPr lang="en-US" sz="2133" b="1" kern="0" dirty="0">
              <a:solidFill>
                <a:prstClr val="black">
                  <a:lumMod val="65000"/>
                  <a:lumOff val="35000"/>
                </a:prstClr>
              </a:solidFill>
              <a:effectLst>
                <a:outerShdw blurRad="38100" dist="38100" dir="2700000" algn="tl">
                  <a:srgbClr val="000000">
                    <a:alpha val="43137"/>
                  </a:srgbClr>
                </a:outerShdw>
              </a:effectLst>
              <a:latin typeface="Arial" panose="020B0604020202020204" pitchFamily="34" charset="0"/>
              <a:cs typeface="Arial" pitchFamily="34" charset="0"/>
              <a:sym typeface="Arial"/>
            </a:endParaRPr>
          </a:p>
        </p:txBody>
      </p:sp>
      <p:sp>
        <p:nvSpPr>
          <p:cNvPr id="268" name="TextBox 267">
            <a:extLst>
              <a:ext uri="{FF2B5EF4-FFF2-40B4-BE49-F238E27FC236}">
                <a16:creationId xmlns:a16="http://schemas.microsoft.com/office/drawing/2014/main" id="{DD29118C-94FC-454A-B568-E6C3ECDE6669}"/>
              </a:ext>
            </a:extLst>
          </p:cNvPr>
          <p:cNvSpPr txBox="1"/>
          <p:nvPr/>
        </p:nvSpPr>
        <p:spPr>
          <a:xfrm>
            <a:off x="6580682" y="3773090"/>
            <a:ext cx="2741857" cy="2389950"/>
          </a:xfrm>
          <a:prstGeom prst="rect">
            <a:avLst/>
          </a:prstGeom>
          <a:noFill/>
        </p:spPr>
        <p:txBody>
          <a:bodyPr wrap="square" rtlCol="0" anchor="t">
            <a:spAutoFit/>
          </a:bodyPr>
          <a:lstStyle/>
          <a:p>
            <a:pPr algn="ctr"/>
            <a:r>
              <a:rPr lang="ms-MY" sz="2133" dirty="0">
                <a:latin typeface="Arial" panose="020B0604020202020204" pitchFamily="34" charset="0"/>
                <a:cs typeface="Arial" panose="020B0604020202020204" pitchFamily="34" charset="0"/>
              </a:rPr>
              <a:t>Perincikan impak utama ke atas pengalaman imersif, perkembangan dan pencapaian pembelajaran pelajar.</a:t>
            </a:r>
            <a:endParaRPr lang="en-US" sz="2133" noProof="1">
              <a:solidFill>
                <a:prstClr val="black"/>
              </a:solidFill>
              <a:latin typeface="Arial" panose="020B0604020202020204" pitchFamily="34" charset="0"/>
              <a:cs typeface="Arial" panose="020B0604020202020204" pitchFamily="34" charset="0"/>
            </a:endParaRPr>
          </a:p>
        </p:txBody>
      </p:sp>
      <p:sp>
        <p:nvSpPr>
          <p:cNvPr id="269" name="TextBox 268">
            <a:extLst>
              <a:ext uri="{FF2B5EF4-FFF2-40B4-BE49-F238E27FC236}">
                <a16:creationId xmlns:a16="http://schemas.microsoft.com/office/drawing/2014/main" id="{A31F5C6F-F51B-43F7-8F22-97D543792417}"/>
              </a:ext>
            </a:extLst>
          </p:cNvPr>
          <p:cNvSpPr txBox="1"/>
          <p:nvPr/>
        </p:nvSpPr>
        <p:spPr>
          <a:xfrm>
            <a:off x="6405360" y="2643477"/>
            <a:ext cx="2917179" cy="1077026"/>
          </a:xfrm>
          <a:prstGeom prst="rect">
            <a:avLst/>
          </a:prstGeom>
          <a:noFill/>
        </p:spPr>
        <p:txBody>
          <a:bodyPr wrap="square" rtlCol="0" anchor="b">
            <a:spAutoFit/>
          </a:bodyPr>
          <a:lstStyle/>
          <a:p>
            <a:pPr algn="ctr"/>
            <a:r>
              <a:rPr lang="en-US" sz="2133" b="1" kern="0" dirty="0">
                <a:effectLst>
                  <a:outerShdw blurRad="38100" dist="38100" dir="2700000" algn="tl">
                    <a:srgbClr val="000000">
                      <a:alpha val="43137"/>
                    </a:srgbClr>
                  </a:outerShdw>
                </a:effectLst>
                <a:latin typeface="Arial" pitchFamily="34" charset="0"/>
                <a:cs typeface="Arial" pitchFamily="34" charset="0"/>
              </a:rPr>
              <a:t>IMPAK PEMBELAJARAN PELAJAR</a:t>
            </a:r>
          </a:p>
        </p:txBody>
      </p:sp>
      <p:sp>
        <p:nvSpPr>
          <p:cNvPr id="384" name="TextBox 383">
            <a:extLst>
              <a:ext uri="{FF2B5EF4-FFF2-40B4-BE49-F238E27FC236}">
                <a16:creationId xmlns:a16="http://schemas.microsoft.com/office/drawing/2014/main" id="{7B316396-C253-478E-969C-6D827FCD0C66}"/>
              </a:ext>
            </a:extLst>
          </p:cNvPr>
          <p:cNvSpPr txBox="1"/>
          <p:nvPr/>
        </p:nvSpPr>
        <p:spPr>
          <a:xfrm>
            <a:off x="9412773" y="3050963"/>
            <a:ext cx="2439484" cy="420564"/>
          </a:xfrm>
          <a:prstGeom prst="rect">
            <a:avLst/>
          </a:prstGeom>
          <a:noFill/>
        </p:spPr>
        <p:txBody>
          <a:bodyPr wrap="square" rtlCol="0" anchor="b">
            <a:spAutoFit/>
          </a:bodyPr>
          <a:lstStyle/>
          <a:p>
            <a:pPr algn="ctr" defTabSz="1219224">
              <a:defRPr/>
            </a:pPr>
            <a:r>
              <a:rPr lang="en-US" sz="2133" b="1" kern="0" dirty="0">
                <a:solidFill>
                  <a:prstClr val="black"/>
                </a:solidFill>
                <a:effectLst>
                  <a:outerShdw blurRad="38100" dist="38100" dir="2700000" algn="tl">
                    <a:srgbClr val="000000">
                      <a:alpha val="43137"/>
                    </a:srgbClr>
                  </a:outerShdw>
                </a:effectLst>
                <a:latin typeface="Arial" pitchFamily="34" charset="0"/>
                <a:cs typeface="Arial" pitchFamily="34" charset="0"/>
                <a:sym typeface="Arial"/>
              </a:rPr>
              <a:t>PENDEKATAN</a:t>
            </a:r>
          </a:p>
        </p:txBody>
      </p:sp>
      <p:sp>
        <p:nvSpPr>
          <p:cNvPr id="385" name="Oval 384">
            <a:extLst>
              <a:ext uri="{FF2B5EF4-FFF2-40B4-BE49-F238E27FC236}">
                <a16:creationId xmlns:a16="http://schemas.microsoft.com/office/drawing/2014/main" id="{FDDFAE7A-678B-4275-8DBC-88DD57127DA0}"/>
              </a:ext>
            </a:extLst>
          </p:cNvPr>
          <p:cNvSpPr/>
          <p:nvPr/>
        </p:nvSpPr>
        <p:spPr>
          <a:xfrm>
            <a:off x="2201459" y="2058753"/>
            <a:ext cx="1222156" cy="691768"/>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24">
              <a:defRPr/>
            </a:pPr>
            <a:r>
              <a:rPr lang="en-GB" sz="2400" b="1" dirty="0">
                <a:solidFill>
                  <a:prstClr val="black"/>
                </a:solidFill>
                <a:latin typeface="Arial" pitchFamily="34" charset="0"/>
                <a:cs typeface="Arial" pitchFamily="34" charset="0"/>
                <a:sym typeface="Arial"/>
              </a:rPr>
              <a:t>10%</a:t>
            </a:r>
            <a:endParaRPr lang="en-IN" sz="2400" b="1" dirty="0">
              <a:solidFill>
                <a:prstClr val="black"/>
              </a:solidFill>
              <a:latin typeface="Arial" pitchFamily="34" charset="0"/>
              <a:cs typeface="Arial" pitchFamily="34" charset="0"/>
              <a:sym typeface="Arial"/>
            </a:endParaRPr>
          </a:p>
        </p:txBody>
      </p:sp>
      <p:sp>
        <p:nvSpPr>
          <p:cNvPr id="389" name="Oval 388">
            <a:extLst>
              <a:ext uri="{FF2B5EF4-FFF2-40B4-BE49-F238E27FC236}">
                <a16:creationId xmlns:a16="http://schemas.microsoft.com/office/drawing/2014/main" id="{D79C8951-3D90-412A-ABE7-B6D191BFA544}"/>
              </a:ext>
            </a:extLst>
          </p:cNvPr>
          <p:cNvSpPr/>
          <p:nvPr/>
        </p:nvSpPr>
        <p:spPr>
          <a:xfrm>
            <a:off x="5074992" y="2058752"/>
            <a:ext cx="1327672" cy="747064"/>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24">
              <a:defRPr/>
            </a:pPr>
            <a:r>
              <a:rPr lang="en-GB" sz="2400" b="1" dirty="0">
                <a:solidFill>
                  <a:prstClr val="black"/>
                </a:solidFill>
                <a:latin typeface="Arial" pitchFamily="34" charset="0"/>
                <a:cs typeface="Arial" pitchFamily="34" charset="0"/>
                <a:sym typeface="Arial"/>
              </a:rPr>
              <a:t>30%</a:t>
            </a:r>
            <a:endParaRPr lang="en-IN" sz="2400" b="1" dirty="0">
              <a:solidFill>
                <a:prstClr val="black"/>
              </a:solidFill>
              <a:latin typeface="Arial" pitchFamily="34" charset="0"/>
              <a:cs typeface="Arial" pitchFamily="34" charset="0"/>
              <a:sym typeface="Arial"/>
            </a:endParaRPr>
          </a:p>
        </p:txBody>
      </p:sp>
      <p:sp>
        <p:nvSpPr>
          <p:cNvPr id="390" name="Oval 389">
            <a:extLst>
              <a:ext uri="{FF2B5EF4-FFF2-40B4-BE49-F238E27FC236}">
                <a16:creationId xmlns:a16="http://schemas.microsoft.com/office/drawing/2014/main" id="{098AA9C1-ADEA-46B8-A9BD-7200CFF3E2AD}"/>
              </a:ext>
            </a:extLst>
          </p:cNvPr>
          <p:cNvSpPr/>
          <p:nvPr/>
        </p:nvSpPr>
        <p:spPr>
          <a:xfrm>
            <a:off x="8330905" y="2071112"/>
            <a:ext cx="1278683" cy="707004"/>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24">
              <a:defRPr/>
            </a:pPr>
            <a:r>
              <a:rPr lang="en-GB" sz="2400" b="1" dirty="0">
                <a:solidFill>
                  <a:prstClr val="black"/>
                </a:solidFill>
                <a:latin typeface="Arial" pitchFamily="34" charset="0"/>
                <a:cs typeface="Arial" pitchFamily="34" charset="0"/>
                <a:sym typeface="Arial"/>
              </a:rPr>
              <a:t>30%</a:t>
            </a:r>
            <a:endParaRPr lang="en-IN" sz="2400" b="1" dirty="0">
              <a:solidFill>
                <a:prstClr val="black"/>
              </a:solidFill>
              <a:latin typeface="Arial" pitchFamily="34" charset="0"/>
              <a:cs typeface="Arial" pitchFamily="34" charset="0"/>
              <a:sym typeface="Arial"/>
            </a:endParaRPr>
          </a:p>
        </p:txBody>
      </p:sp>
      <p:sp>
        <p:nvSpPr>
          <p:cNvPr id="391" name="Oval 390">
            <a:extLst>
              <a:ext uri="{FF2B5EF4-FFF2-40B4-BE49-F238E27FC236}">
                <a16:creationId xmlns:a16="http://schemas.microsoft.com/office/drawing/2014/main" id="{04B18E71-B14B-4D2F-A960-BA7829A9D798}"/>
              </a:ext>
            </a:extLst>
          </p:cNvPr>
          <p:cNvSpPr/>
          <p:nvPr/>
        </p:nvSpPr>
        <p:spPr>
          <a:xfrm>
            <a:off x="10862322" y="2058752"/>
            <a:ext cx="1260360" cy="714075"/>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24">
              <a:defRPr/>
            </a:pPr>
            <a:r>
              <a:rPr lang="en-GB" sz="2400" b="1" dirty="0">
                <a:solidFill>
                  <a:prstClr val="black"/>
                </a:solidFill>
                <a:latin typeface="Arial" pitchFamily="34" charset="0"/>
                <a:cs typeface="Arial" pitchFamily="34" charset="0"/>
                <a:sym typeface="Arial"/>
              </a:rPr>
              <a:t>30%</a:t>
            </a:r>
            <a:endParaRPr lang="en-IN" sz="2400" b="1" dirty="0">
              <a:solidFill>
                <a:prstClr val="black"/>
              </a:solidFill>
              <a:latin typeface="Arial" pitchFamily="34" charset="0"/>
              <a:cs typeface="Arial" pitchFamily="34" charset="0"/>
              <a:sym typeface="Arial"/>
            </a:endParaRPr>
          </a:p>
        </p:txBody>
      </p:sp>
      <p:sp>
        <p:nvSpPr>
          <p:cNvPr id="3" name="Slide Number Placeholder 2"/>
          <p:cNvSpPr>
            <a:spLocks noGrp="1"/>
          </p:cNvSpPr>
          <p:nvPr>
            <p:ph type="sldNum" sz="quarter" idx="12"/>
          </p:nvPr>
        </p:nvSpPr>
        <p:spPr/>
        <p:txBody>
          <a:bodyPr/>
          <a:lstStyle/>
          <a:p>
            <a:pPr defTabSz="1219224">
              <a:defRPr/>
            </a:pPr>
            <a:fld id="{F2FCB8F4-B197-4E7A-B735-EEE554607D8A}" type="slidenum">
              <a:rPr lang="en-MY" smtClean="0">
                <a:solidFill>
                  <a:prstClr val="black">
                    <a:tint val="75000"/>
                  </a:prstClr>
                </a:solidFill>
                <a:cs typeface="Arial" charset="0"/>
              </a:rPr>
              <a:pPr defTabSz="1219224">
                <a:defRPr/>
              </a:pPr>
              <a:t>8</a:t>
            </a:fld>
            <a:endParaRPr lang="en-MY">
              <a:solidFill>
                <a:prstClr val="black">
                  <a:tint val="75000"/>
                </a:prstClr>
              </a:solidFill>
              <a:cs typeface="Arial" charset="0"/>
            </a:endParaRPr>
          </a:p>
        </p:txBody>
      </p:sp>
      <p:sp>
        <p:nvSpPr>
          <p:cNvPr id="4" name="Rectangle: Diagonal Corners Snipped 3">
            <a:extLst>
              <a:ext uri="{FF2B5EF4-FFF2-40B4-BE49-F238E27FC236}">
                <a16:creationId xmlns:a16="http://schemas.microsoft.com/office/drawing/2014/main" id="{F5B2EEE9-8DD6-6E02-B137-59234EFB5B96}"/>
              </a:ext>
            </a:extLst>
          </p:cNvPr>
          <p:cNvSpPr/>
          <p:nvPr/>
        </p:nvSpPr>
        <p:spPr>
          <a:xfrm>
            <a:off x="0" y="0"/>
            <a:ext cx="4470400" cy="787400"/>
          </a:xfrm>
          <a:prstGeom prst="snip2DiagRect">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atin typeface="Arial Black" panose="020B0A04020102020204" pitchFamily="34" charset="0"/>
              </a:rPr>
              <a:t>KRITERIA PENILAIAN</a:t>
            </a:r>
          </a:p>
        </p:txBody>
      </p:sp>
    </p:spTree>
    <p:extLst>
      <p:ext uri="{BB962C8B-B14F-4D97-AF65-F5344CB8AC3E}">
        <p14:creationId xmlns:p14="http://schemas.microsoft.com/office/powerpoint/2010/main" val="39276645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C76F55E-19C4-4163-A362-D8A50A2AB740}"/>
              </a:ext>
            </a:extLst>
          </p:cNvPr>
          <p:cNvSpPr>
            <a:spLocks noGrp="1"/>
          </p:cNvSpPr>
          <p:nvPr>
            <p:ph type="sldNum" sz="quarter" idx="12"/>
          </p:nvPr>
        </p:nvSpPr>
        <p:spPr/>
        <p:txBody>
          <a:bodyPr/>
          <a:lstStyle/>
          <a:p>
            <a:fld id="{F2FCB8F4-B197-4E7A-B735-EEE554607D8A}" type="slidenum">
              <a:rPr lang="en-MY" smtClean="0"/>
              <a:t>9</a:t>
            </a:fld>
            <a:endParaRPr lang="en-MY"/>
          </a:p>
        </p:txBody>
      </p:sp>
      <p:sp>
        <p:nvSpPr>
          <p:cNvPr id="4" name="Rectangle: Diagonal Corners Snipped 3">
            <a:extLst>
              <a:ext uri="{FF2B5EF4-FFF2-40B4-BE49-F238E27FC236}">
                <a16:creationId xmlns:a16="http://schemas.microsoft.com/office/drawing/2014/main" id="{85F857FD-CBF9-4AC3-AF30-20C491AE7C5E}"/>
              </a:ext>
            </a:extLst>
          </p:cNvPr>
          <p:cNvSpPr/>
          <p:nvPr/>
        </p:nvSpPr>
        <p:spPr>
          <a:xfrm>
            <a:off x="0" y="0"/>
            <a:ext cx="4470400" cy="787400"/>
          </a:xfrm>
          <a:prstGeom prst="snip2DiagRect">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atin typeface="Arial Black" panose="020B0A04020102020204" pitchFamily="34" charset="0"/>
              </a:rPr>
              <a:t>SENARAI SEMAK</a:t>
            </a:r>
          </a:p>
        </p:txBody>
      </p:sp>
      <p:pic>
        <p:nvPicPr>
          <p:cNvPr id="5" name="Picture 4">
            <a:extLst>
              <a:ext uri="{FF2B5EF4-FFF2-40B4-BE49-F238E27FC236}">
                <a16:creationId xmlns:a16="http://schemas.microsoft.com/office/drawing/2014/main" id="{775A0270-C026-402D-8B94-082C7F716F2D}"/>
              </a:ext>
            </a:extLst>
          </p:cNvPr>
          <p:cNvPicPr>
            <a:picLocks noChangeAspect="1"/>
          </p:cNvPicPr>
          <p:nvPr/>
        </p:nvPicPr>
        <p:blipFill>
          <a:blip r:embed="rId2"/>
          <a:stretch>
            <a:fillRect/>
          </a:stretch>
        </p:blipFill>
        <p:spPr>
          <a:xfrm>
            <a:off x="222592" y="1727200"/>
            <a:ext cx="2032000" cy="3265715"/>
          </a:xfrm>
          <a:prstGeom prst="rect">
            <a:avLst/>
          </a:prstGeom>
        </p:spPr>
      </p:pic>
      <p:sp>
        <p:nvSpPr>
          <p:cNvPr id="2" name="Rectangle 1">
            <a:extLst>
              <a:ext uri="{FF2B5EF4-FFF2-40B4-BE49-F238E27FC236}">
                <a16:creationId xmlns:a16="http://schemas.microsoft.com/office/drawing/2014/main" id="{6A358AA8-C95D-42A4-AFEB-0F9CEF93AA32}"/>
              </a:ext>
            </a:extLst>
          </p:cNvPr>
          <p:cNvSpPr/>
          <p:nvPr/>
        </p:nvSpPr>
        <p:spPr>
          <a:xfrm>
            <a:off x="2844800" y="892863"/>
            <a:ext cx="518032" cy="406400"/>
          </a:xfrm>
          <a:prstGeom prst="rect">
            <a:avLst/>
          </a:prstGeom>
          <a:solidFill>
            <a:srgbClr val="FF99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extLst>
              <a:ext uri="{FF2B5EF4-FFF2-40B4-BE49-F238E27FC236}">
                <a16:creationId xmlns:a16="http://schemas.microsoft.com/office/drawing/2014/main" id="{5DCE390D-298A-48C8-B408-94A3A5168F6C}"/>
              </a:ext>
            </a:extLst>
          </p:cNvPr>
          <p:cNvSpPr/>
          <p:nvPr/>
        </p:nvSpPr>
        <p:spPr>
          <a:xfrm>
            <a:off x="2844800" y="1458139"/>
            <a:ext cx="518032" cy="406400"/>
          </a:xfrm>
          <a:prstGeom prst="rect">
            <a:avLst/>
          </a:prstGeom>
          <a:solidFill>
            <a:srgbClr val="FF99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8" name="Rectangle 7">
            <a:extLst>
              <a:ext uri="{FF2B5EF4-FFF2-40B4-BE49-F238E27FC236}">
                <a16:creationId xmlns:a16="http://schemas.microsoft.com/office/drawing/2014/main" id="{5EF9479B-F05C-40B3-85ED-732CDCB1AA2F}"/>
              </a:ext>
            </a:extLst>
          </p:cNvPr>
          <p:cNvSpPr/>
          <p:nvPr/>
        </p:nvSpPr>
        <p:spPr>
          <a:xfrm>
            <a:off x="2844800" y="2025003"/>
            <a:ext cx="518032" cy="406400"/>
          </a:xfrm>
          <a:prstGeom prst="rect">
            <a:avLst/>
          </a:prstGeom>
          <a:solidFill>
            <a:srgbClr val="FF99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B9AF21CA-3814-46C8-B272-D1270C14281F}"/>
              </a:ext>
            </a:extLst>
          </p:cNvPr>
          <p:cNvSpPr/>
          <p:nvPr/>
        </p:nvSpPr>
        <p:spPr>
          <a:xfrm>
            <a:off x="2844800" y="2591867"/>
            <a:ext cx="518032" cy="406400"/>
          </a:xfrm>
          <a:prstGeom prst="rect">
            <a:avLst/>
          </a:prstGeom>
          <a:solidFill>
            <a:srgbClr val="FF99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2" name="Rectangle 11">
            <a:extLst>
              <a:ext uri="{FF2B5EF4-FFF2-40B4-BE49-F238E27FC236}">
                <a16:creationId xmlns:a16="http://schemas.microsoft.com/office/drawing/2014/main" id="{B445D0B3-A7DB-4FEC-BA8A-5CAA67AC6ED0}"/>
              </a:ext>
            </a:extLst>
          </p:cNvPr>
          <p:cNvSpPr/>
          <p:nvPr/>
        </p:nvSpPr>
        <p:spPr>
          <a:xfrm>
            <a:off x="2844800" y="3158731"/>
            <a:ext cx="518032" cy="406400"/>
          </a:xfrm>
          <a:prstGeom prst="rect">
            <a:avLst/>
          </a:prstGeom>
          <a:solidFill>
            <a:srgbClr val="FF99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72AB4368-CD24-4AEF-B583-22D107161845}"/>
              </a:ext>
            </a:extLst>
          </p:cNvPr>
          <p:cNvSpPr/>
          <p:nvPr/>
        </p:nvSpPr>
        <p:spPr>
          <a:xfrm>
            <a:off x="2844800" y="5475628"/>
            <a:ext cx="518032" cy="406400"/>
          </a:xfrm>
          <a:prstGeom prst="rect">
            <a:avLst/>
          </a:prstGeom>
          <a:solidFill>
            <a:srgbClr val="FF99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Rectangle 13">
            <a:extLst>
              <a:ext uri="{FF2B5EF4-FFF2-40B4-BE49-F238E27FC236}">
                <a16:creationId xmlns:a16="http://schemas.microsoft.com/office/drawing/2014/main" id="{02DCF6A3-516F-462B-A80D-E4A037DC80D0}"/>
              </a:ext>
            </a:extLst>
          </p:cNvPr>
          <p:cNvSpPr/>
          <p:nvPr/>
        </p:nvSpPr>
        <p:spPr>
          <a:xfrm>
            <a:off x="2844800" y="3725595"/>
            <a:ext cx="518032" cy="406400"/>
          </a:xfrm>
          <a:prstGeom prst="rect">
            <a:avLst/>
          </a:prstGeom>
          <a:solidFill>
            <a:srgbClr val="FF99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TextBox 18">
            <a:extLst>
              <a:ext uri="{FF2B5EF4-FFF2-40B4-BE49-F238E27FC236}">
                <a16:creationId xmlns:a16="http://schemas.microsoft.com/office/drawing/2014/main" id="{A94BC8B5-1ABC-4E29-A972-37139979ADD9}"/>
              </a:ext>
            </a:extLst>
          </p:cNvPr>
          <p:cNvSpPr txBox="1"/>
          <p:nvPr/>
        </p:nvSpPr>
        <p:spPr>
          <a:xfrm>
            <a:off x="3898621" y="867832"/>
            <a:ext cx="5975028" cy="420564"/>
          </a:xfrm>
          <a:prstGeom prst="rect">
            <a:avLst/>
          </a:prstGeom>
          <a:noFill/>
        </p:spPr>
        <p:txBody>
          <a:bodyPr wrap="square">
            <a:spAutoFit/>
          </a:bodyPr>
          <a:lstStyle/>
          <a:p>
            <a:r>
              <a:rPr lang="sv-SE" sz="2133" dirty="0">
                <a:latin typeface="Cambria" panose="02040503050406030204" pitchFamily="18" charset="0"/>
                <a:ea typeface="Cambria" panose="02040503050406030204" pitchFamily="18" charset="0"/>
              </a:rPr>
              <a:t>No Kad Pengenalan /  No. Pasport.</a:t>
            </a:r>
            <a:endParaRPr lang="en-US" sz="2133" dirty="0">
              <a:latin typeface="Cambria" panose="02040503050406030204" pitchFamily="18" charset="0"/>
              <a:ea typeface="Cambria" panose="02040503050406030204" pitchFamily="18" charset="0"/>
            </a:endParaRPr>
          </a:p>
        </p:txBody>
      </p:sp>
      <p:sp>
        <p:nvSpPr>
          <p:cNvPr id="23" name="TextBox 22">
            <a:extLst>
              <a:ext uri="{FF2B5EF4-FFF2-40B4-BE49-F238E27FC236}">
                <a16:creationId xmlns:a16="http://schemas.microsoft.com/office/drawing/2014/main" id="{F46B5C16-9EF4-42BA-AAD0-D048C83D08DC}"/>
              </a:ext>
            </a:extLst>
          </p:cNvPr>
          <p:cNvSpPr txBox="1"/>
          <p:nvPr/>
        </p:nvSpPr>
        <p:spPr>
          <a:xfrm>
            <a:off x="3876534" y="2059932"/>
            <a:ext cx="7931887" cy="420564"/>
          </a:xfrm>
          <a:prstGeom prst="rect">
            <a:avLst/>
          </a:prstGeom>
          <a:noFill/>
        </p:spPr>
        <p:txBody>
          <a:bodyPr wrap="square">
            <a:spAutoFit/>
          </a:bodyPr>
          <a:lstStyle/>
          <a:p>
            <a:r>
              <a:rPr lang="sv-SE" sz="2133" dirty="0">
                <a:latin typeface="Cambria" panose="02040503050406030204" pitchFamily="18" charset="0"/>
                <a:ea typeface="Cambria" panose="02040503050406030204" pitchFamily="18" charset="0"/>
              </a:rPr>
              <a:t>Salah satu sub-kategori permohonan ditandakan dalam borang.</a:t>
            </a:r>
            <a:endParaRPr lang="en-US" sz="2133" dirty="0">
              <a:latin typeface="Cambria" panose="02040503050406030204" pitchFamily="18" charset="0"/>
              <a:ea typeface="Cambria" panose="02040503050406030204" pitchFamily="18" charset="0"/>
            </a:endParaRPr>
          </a:p>
        </p:txBody>
      </p:sp>
      <p:sp>
        <p:nvSpPr>
          <p:cNvPr id="25" name="TextBox 24">
            <a:extLst>
              <a:ext uri="{FF2B5EF4-FFF2-40B4-BE49-F238E27FC236}">
                <a16:creationId xmlns:a16="http://schemas.microsoft.com/office/drawing/2014/main" id="{57218FE0-B29E-43F2-9B42-6BCAEC2A5D81}"/>
              </a:ext>
            </a:extLst>
          </p:cNvPr>
          <p:cNvSpPr txBox="1"/>
          <p:nvPr/>
        </p:nvSpPr>
        <p:spPr>
          <a:xfrm>
            <a:off x="3876534" y="3078163"/>
            <a:ext cx="7830287" cy="420564"/>
          </a:xfrm>
          <a:prstGeom prst="rect">
            <a:avLst/>
          </a:prstGeom>
          <a:noFill/>
        </p:spPr>
        <p:txBody>
          <a:bodyPr wrap="square">
            <a:spAutoFit/>
          </a:bodyPr>
          <a:lstStyle/>
          <a:p>
            <a:r>
              <a:rPr lang="en-US" sz="2133" dirty="0" err="1">
                <a:latin typeface="Cambria" panose="02040503050406030204" pitchFamily="18" charset="0"/>
                <a:ea typeface="Cambria" panose="02040503050406030204" pitchFamily="18" charset="0"/>
              </a:rPr>
              <a:t>Semua</a:t>
            </a:r>
            <a:r>
              <a:rPr lang="en-US" sz="2133" dirty="0">
                <a:latin typeface="Cambria" panose="02040503050406030204" pitchFamily="18" charset="0"/>
                <a:ea typeface="Cambria" panose="02040503050406030204" pitchFamily="18" charset="0"/>
              </a:rPr>
              <a:t> </a:t>
            </a:r>
            <a:r>
              <a:rPr lang="en-US" sz="2133" dirty="0" err="1">
                <a:latin typeface="Cambria" panose="02040503050406030204" pitchFamily="18" charset="0"/>
                <a:ea typeface="Cambria" panose="02040503050406030204" pitchFamily="18" charset="0"/>
              </a:rPr>
              <a:t>maklumat</a:t>
            </a:r>
            <a:r>
              <a:rPr lang="en-US" sz="2133" dirty="0">
                <a:latin typeface="Cambria" panose="02040503050406030204" pitchFamily="18" charset="0"/>
                <a:ea typeface="Cambria" panose="02040503050406030204" pitchFamily="18" charset="0"/>
              </a:rPr>
              <a:t> </a:t>
            </a:r>
            <a:r>
              <a:rPr lang="en-US" sz="2133" dirty="0" err="1">
                <a:latin typeface="Cambria" panose="02040503050406030204" pitchFamily="18" charset="0"/>
                <a:ea typeface="Cambria" panose="02040503050406030204" pitchFamily="18" charset="0"/>
              </a:rPr>
              <a:t>individu</a:t>
            </a:r>
            <a:r>
              <a:rPr lang="en-US" sz="2133" dirty="0">
                <a:latin typeface="Cambria" panose="02040503050406030204" pitchFamily="18" charset="0"/>
                <a:ea typeface="Cambria" panose="02040503050406030204" pitchFamily="18" charset="0"/>
              </a:rPr>
              <a:t> / </a:t>
            </a:r>
            <a:r>
              <a:rPr lang="en-US" sz="2133" dirty="0" err="1">
                <a:latin typeface="Cambria" panose="02040503050406030204" pitchFamily="18" charset="0"/>
                <a:ea typeface="Cambria" panose="02040503050406030204" pitchFamily="18" charset="0"/>
              </a:rPr>
              <a:t>ketua</a:t>
            </a:r>
            <a:r>
              <a:rPr lang="en-US" sz="2133" dirty="0">
                <a:latin typeface="Cambria" panose="02040503050406030204" pitchFamily="18" charset="0"/>
                <a:ea typeface="Cambria" panose="02040503050406030204" pitchFamily="18" charset="0"/>
              </a:rPr>
              <a:t> </a:t>
            </a:r>
            <a:r>
              <a:rPr lang="en-US" sz="2133" dirty="0" err="1">
                <a:latin typeface="Cambria" panose="02040503050406030204" pitchFamily="18" charset="0"/>
                <a:ea typeface="Cambria" panose="02040503050406030204" pitchFamily="18" charset="0"/>
              </a:rPr>
              <a:t>kumpulan</a:t>
            </a:r>
            <a:r>
              <a:rPr lang="en-US" sz="2133" dirty="0">
                <a:latin typeface="Cambria" panose="02040503050406030204" pitchFamily="18" charset="0"/>
                <a:ea typeface="Cambria" panose="02040503050406030204" pitchFamily="18" charset="0"/>
              </a:rPr>
              <a:t> </a:t>
            </a:r>
            <a:r>
              <a:rPr lang="en-US" sz="2133" dirty="0" err="1">
                <a:latin typeface="Cambria" panose="02040503050406030204" pitchFamily="18" charset="0"/>
                <a:ea typeface="Cambria" panose="02040503050406030204" pitchFamily="18" charset="0"/>
              </a:rPr>
              <a:t>lengkap</a:t>
            </a:r>
            <a:r>
              <a:rPr lang="en-US" sz="2133" dirty="0">
                <a:latin typeface="Cambria" panose="02040503050406030204" pitchFamily="18" charset="0"/>
                <a:ea typeface="Cambria" panose="02040503050406030204" pitchFamily="18" charset="0"/>
              </a:rPr>
              <a:t>. </a:t>
            </a:r>
          </a:p>
        </p:txBody>
      </p:sp>
      <p:sp>
        <p:nvSpPr>
          <p:cNvPr id="27" name="TextBox 26">
            <a:extLst>
              <a:ext uri="{FF2B5EF4-FFF2-40B4-BE49-F238E27FC236}">
                <a16:creationId xmlns:a16="http://schemas.microsoft.com/office/drawing/2014/main" id="{E0EC088D-BA04-469A-8FFE-D2ADF1817CD1}"/>
              </a:ext>
            </a:extLst>
          </p:cNvPr>
          <p:cNvSpPr txBox="1"/>
          <p:nvPr/>
        </p:nvSpPr>
        <p:spPr>
          <a:xfrm>
            <a:off x="3854078" y="4250933"/>
            <a:ext cx="4667069" cy="420564"/>
          </a:xfrm>
          <a:prstGeom prst="rect">
            <a:avLst/>
          </a:prstGeom>
          <a:noFill/>
        </p:spPr>
        <p:txBody>
          <a:bodyPr wrap="square">
            <a:spAutoFit/>
          </a:bodyPr>
          <a:lstStyle/>
          <a:p>
            <a:r>
              <a:rPr lang="en-US" sz="2133" dirty="0" err="1">
                <a:latin typeface="Cambria" panose="02040503050406030204" pitchFamily="18" charset="0"/>
                <a:ea typeface="Cambria" panose="02040503050406030204" pitchFamily="18" charset="0"/>
              </a:rPr>
              <a:t>Semua</a:t>
            </a:r>
            <a:r>
              <a:rPr lang="en-US" sz="2133" dirty="0">
                <a:latin typeface="Cambria" panose="02040503050406030204" pitchFamily="18" charset="0"/>
                <a:ea typeface="Cambria" panose="02040503050406030204" pitchFamily="18" charset="0"/>
              </a:rPr>
              <a:t> </a:t>
            </a:r>
            <a:r>
              <a:rPr lang="en-US" sz="2133" dirty="0" err="1">
                <a:latin typeface="Cambria" panose="02040503050406030204" pitchFamily="18" charset="0"/>
                <a:ea typeface="Cambria" panose="02040503050406030204" pitchFamily="18" charset="0"/>
              </a:rPr>
              <a:t>maklumat</a:t>
            </a:r>
            <a:r>
              <a:rPr lang="en-US" sz="2133" dirty="0">
                <a:latin typeface="Cambria" panose="02040503050406030204" pitchFamily="18" charset="0"/>
                <a:ea typeface="Cambria" panose="02040503050406030204" pitchFamily="18" charset="0"/>
              </a:rPr>
              <a:t> </a:t>
            </a:r>
            <a:r>
              <a:rPr lang="en-US" sz="2133" dirty="0" err="1">
                <a:latin typeface="Cambria" panose="02040503050406030204" pitchFamily="18" charset="0"/>
                <a:ea typeface="Cambria" panose="02040503050406030204" pitchFamily="18" charset="0"/>
              </a:rPr>
              <a:t>inisiatif</a:t>
            </a:r>
            <a:r>
              <a:rPr lang="en-US" sz="2133" dirty="0">
                <a:latin typeface="Cambria" panose="02040503050406030204" pitchFamily="18" charset="0"/>
                <a:ea typeface="Cambria" panose="02040503050406030204" pitchFamily="18" charset="0"/>
              </a:rPr>
              <a:t> </a:t>
            </a:r>
            <a:r>
              <a:rPr lang="en-US" sz="2133" dirty="0" err="1">
                <a:latin typeface="Cambria" panose="02040503050406030204" pitchFamily="18" charset="0"/>
                <a:ea typeface="Cambria" panose="02040503050406030204" pitchFamily="18" charset="0"/>
              </a:rPr>
              <a:t>lengkap</a:t>
            </a:r>
            <a:r>
              <a:rPr lang="en-US" sz="2133" dirty="0">
                <a:latin typeface="Cambria" panose="02040503050406030204" pitchFamily="18" charset="0"/>
                <a:ea typeface="Cambria" panose="02040503050406030204" pitchFamily="18" charset="0"/>
              </a:rPr>
              <a:t>.</a:t>
            </a:r>
          </a:p>
        </p:txBody>
      </p:sp>
      <p:sp>
        <p:nvSpPr>
          <p:cNvPr id="29" name="TextBox 28">
            <a:extLst>
              <a:ext uri="{FF2B5EF4-FFF2-40B4-BE49-F238E27FC236}">
                <a16:creationId xmlns:a16="http://schemas.microsoft.com/office/drawing/2014/main" id="{D353989B-7229-4AAA-93D0-D9FE2202F414}"/>
              </a:ext>
            </a:extLst>
          </p:cNvPr>
          <p:cNvSpPr txBox="1"/>
          <p:nvPr/>
        </p:nvSpPr>
        <p:spPr>
          <a:xfrm>
            <a:off x="3854078" y="4717488"/>
            <a:ext cx="8191411" cy="748795"/>
          </a:xfrm>
          <a:prstGeom prst="rect">
            <a:avLst/>
          </a:prstGeom>
          <a:noFill/>
        </p:spPr>
        <p:txBody>
          <a:bodyPr wrap="square">
            <a:spAutoFit/>
          </a:bodyPr>
          <a:lstStyle/>
          <a:p>
            <a:r>
              <a:rPr lang="en-US" sz="2133" dirty="0" err="1">
                <a:latin typeface="Cambria" panose="02040503050406030204" pitchFamily="18" charset="0"/>
                <a:ea typeface="Cambria" panose="02040503050406030204" pitchFamily="18" charset="0"/>
              </a:rPr>
              <a:t>Tandatangan</a:t>
            </a:r>
            <a:r>
              <a:rPr lang="en-US" sz="2133" dirty="0">
                <a:latin typeface="Cambria" panose="02040503050406030204" pitchFamily="18" charset="0"/>
                <a:ea typeface="Cambria" panose="02040503050406030204" pitchFamily="18" charset="0"/>
              </a:rPr>
              <a:t> </a:t>
            </a:r>
            <a:r>
              <a:rPr lang="en-US" sz="2133" dirty="0" err="1">
                <a:latin typeface="Cambria" panose="02040503050406030204" pitchFamily="18" charset="0"/>
                <a:ea typeface="Cambria" panose="02040503050406030204" pitchFamily="18" charset="0"/>
              </a:rPr>
              <a:t>pemohon</a:t>
            </a:r>
            <a:r>
              <a:rPr lang="en-US" sz="2133" dirty="0">
                <a:latin typeface="Cambria" panose="02040503050406030204" pitchFamily="18" charset="0"/>
                <a:ea typeface="Cambria" panose="02040503050406030204" pitchFamily="18" charset="0"/>
              </a:rPr>
              <a:t> </a:t>
            </a:r>
            <a:r>
              <a:rPr lang="en-US" sz="2133" dirty="0" err="1">
                <a:latin typeface="Cambria" panose="02040503050406030204" pitchFamily="18" charset="0"/>
                <a:ea typeface="Cambria" panose="02040503050406030204" pitchFamily="18" charset="0"/>
              </a:rPr>
              <a:t>dan</a:t>
            </a:r>
            <a:r>
              <a:rPr lang="en-US" sz="2133" dirty="0">
                <a:latin typeface="Cambria" panose="02040503050406030204" pitchFamily="18" charset="0"/>
                <a:ea typeface="Cambria" panose="02040503050406030204" pitchFamily="18" charset="0"/>
              </a:rPr>
              <a:t> </a:t>
            </a:r>
            <a:r>
              <a:rPr lang="en-US" sz="2133" dirty="0" err="1">
                <a:latin typeface="Cambria" panose="02040503050406030204" pitchFamily="18" charset="0"/>
                <a:ea typeface="Cambria" panose="02040503050406030204" pitchFamily="18" charset="0"/>
              </a:rPr>
              <a:t>pengesahan</a:t>
            </a:r>
            <a:r>
              <a:rPr lang="en-US" sz="2133" dirty="0">
                <a:latin typeface="Cambria" panose="02040503050406030204" pitchFamily="18" charset="0"/>
                <a:ea typeface="Cambria" panose="02040503050406030204" pitchFamily="18" charset="0"/>
              </a:rPr>
              <a:t> </a:t>
            </a:r>
            <a:r>
              <a:rPr lang="en-US" sz="2133" dirty="0" err="1">
                <a:latin typeface="Cambria" panose="02040503050406030204" pitchFamily="18" charset="0"/>
                <a:ea typeface="Cambria" panose="02040503050406030204" pitchFamily="18" charset="0"/>
              </a:rPr>
              <a:t>Naib</a:t>
            </a:r>
            <a:r>
              <a:rPr lang="en-US" sz="2133" dirty="0">
                <a:latin typeface="Cambria" panose="02040503050406030204" pitchFamily="18" charset="0"/>
                <a:ea typeface="Cambria" panose="02040503050406030204" pitchFamily="18" charset="0"/>
              </a:rPr>
              <a:t> </a:t>
            </a:r>
            <a:r>
              <a:rPr lang="en-US" sz="2133" dirty="0" err="1">
                <a:latin typeface="Cambria" panose="02040503050406030204" pitchFamily="18" charset="0"/>
                <a:ea typeface="Cambria" panose="02040503050406030204" pitchFamily="18" charset="0"/>
              </a:rPr>
              <a:t>Canselor</a:t>
            </a:r>
            <a:r>
              <a:rPr lang="en-US" sz="2133" dirty="0">
                <a:latin typeface="Cambria" panose="02040503050406030204" pitchFamily="18" charset="0"/>
                <a:ea typeface="Cambria" panose="02040503050406030204" pitchFamily="18" charset="0"/>
              </a:rPr>
              <a:t>/</a:t>
            </a:r>
            <a:r>
              <a:rPr lang="en-US" sz="2133" dirty="0" err="1">
                <a:latin typeface="Cambria" panose="02040503050406030204" pitchFamily="18" charset="0"/>
                <a:ea typeface="Cambria" panose="02040503050406030204" pitchFamily="18" charset="0"/>
              </a:rPr>
              <a:t>setaraf</a:t>
            </a:r>
            <a:r>
              <a:rPr lang="en-US" sz="2133" dirty="0">
                <a:latin typeface="Cambria" panose="02040503050406030204" pitchFamily="18" charset="0"/>
                <a:ea typeface="Cambria" panose="02040503050406030204" pitchFamily="18" charset="0"/>
              </a:rPr>
              <a:t>* </a:t>
            </a:r>
            <a:r>
              <a:rPr lang="en-US" sz="2133" dirty="0" err="1">
                <a:latin typeface="Cambria" panose="02040503050406030204" pitchFamily="18" charset="0"/>
                <a:ea typeface="Cambria" panose="02040503050406030204" pitchFamily="18" charset="0"/>
              </a:rPr>
              <a:t>atau</a:t>
            </a:r>
            <a:r>
              <a:rPr lang="en-US" sz="2133" dirty="0">
                <a:latin typeface="Cambria" panose="02040503050406030204" pitchFamily="18" charset="0"/>
                <a:ea typeface="Cambria" panose="02040503050406030204" pitchFamily="18" charset="0"/>
              </a:rPr>
              <a:t> </a:t>
            </a:r>
            <a:r>
              <a:rPr lang="en-US" sz="2133" dirty="0" err="1">
                <a:latin typeface="Cambria" panose="02040503050406030204" pitchFamily="18" charset="0"/>
                <a:ea typeface="Cambria" panose="02040503050406030204" pitchFamily="18" charset="0"/>
              </a:rPr>
              <a:t>Timbalan</a:t>
            </a:r>
            <a:r>
              <a:rPr lang="en-US" sz="2133" dirty="0">
                <a:latin typeface="Cambria" panose="02040503050406030204" pitchFamily="18" charset="0"/>
                <a:ea typeface="Cambria" panose="02040503050406030204" pitchFamily="18" charset="0"/>
              </a:rPr>
              <a:t> </a:t>
            </a:r>
            <a:r>
              <a:rPr lang="en-US" sz="2133" dirty="0" err="1">
                <a:latin typeface="Cambria" panose="02040503050406030204" pitchFamily="18" charset="0"/>
                <a:ea typeface="Cambria" panose="02040503050406030204" pitchFamily="18" charset="0"/>
              </a:rPr>
              <a:t>Naib</a:t>
            </a:r>
            <a:r>
              <a:rPr lang="en-US" sz="2133" dirty="0">
                <a:latin typeface="Cambria" panose="02040503050406030204" pitchFamily="18" charset="0"/>
                <a:ea typeface="Cambria" panose="02040503050406030204" pitchFamily="18" charset="0"/>
              </a:rPr>
              <a:t> </a:t>
            </a:r>
            <a:r>
              <a:rPr lang="en-US" sz="2133" dirty="0" err="1">
                <a:latin typeface="Cambria" panose="02040503050406030204" pitchFamily="18" charset="0"/>
                <a:ea typeface="Cambria" panose="02040503050406030204" pitchFamily="18" charset="0"/>
              </a:rPr>
              <a:t>Canselor</a:t>
            </a:r>
            <a:r>
              <a:rPr lang="en-US" sz="2133" dirty="0">
                <a:latin typeface="Cambria" panose="02040503050406030204" pitchFamily="18" charset="0"/>
                <a:ea typeface="Cambria" panose="02040503050406030204" pitchFamily="18" charset="0"/>
              </a:rPr>
              <a:t>/</a:t>
            </a:r>
            <a:r>
              <a:rPr lang="en-US" sz="2133" dirty="0" err="1">
                <a:latin typeface="Cambria" panose="02040503050406030204" pitchFamily="18" charset="0"/>
                <a:ea typeface="Cambria" panose="02040503050406030204" pitchFamily="18" charset="0"/>
              </a:rPr>
              <a:t>setaraf</a:t>
            </a:r>
            <a:r>
              <a:rPr lang="en-US" sz="2133" dirty="0">
                <a:latin typeface="Cambria" panose="02040503050406030204" pitchFamily="18" charset="0"/>
                <a:ea typeface="Cambria" panose="02040503050406030204" pitchFamily="18" charset="0"/>
              </a:rPr>
              <a:t>.</a:t>
            </a:r>
          </a:p>
        </p:txBody>
      </p:sp>
      <p:sp>
        <p:nvSpPr>
          <p:cNvPr id="31" name="TextBox 30">
            <a:extLst>
              <a:ext uri="{FF2B5EF4-FFF2-40B4-BE49-F238E27FC236}">
                <a16:creationId xmlns:a16="http://schemas.microsoft.com/office/drawing/2014/main" id="{30EDBDFE-3707-431C-A63C-7CB5AFCEE8CC}"/>
              </a:ext>
            </a:extLst>
          </p:cNvPr>
          <p:cNvSpPr txBox="1"/>
          <p:nvPr/>
        </p:nvSpPr>
        <p:spPr>
          <a:xfrm>
            <a:off x="3854078" y="5410765"/>
            <a:ext cx="8191043" cy="789896"/>
          </a:xfrm>
          <a:prstGeom prst="rect">
            <a:avLst/>
          </a:prstGeom>
          <a:noFill/>
        </p:spPr>
        <p:txBody>
          <a:bodyPr wrap="square">
            <a:spAutoFit/>
          </a:bodyPr>
          <a:lstStyle/>
          <a:p>
            <a:r>
              <a:rPr lang="fi-FI" sz="2133" dirty="0">
                <a:latin typeface="Cambria" panose="02040503050406030204" pitchFamily="18" charset="0"/>
                <a:ea typeface="Cambria" panose="02040503050406030204" pitchFamily="18" charset="0"/>
              </a:rPr>
              <a:t>Pemohon mengisi “Borang Maklumat Permohonan AKRI 2024” di pautan </a:t>
            </a:r>
            <a:r>
              <a:rPr lang="ms-MY" sz="2400" b="1" kern="1200" dirty="0">
                <a:solidFill>
                  <a:schemeClr val="dk1"/>
                </a:solidFill>
                <a:effectLst/>
                <a:latin typeface="+mn-lt"/>
                <a:ea typeface="+mn-ea"/>
                <a:cs typeface="+mn-cs"/>
              </a:rPr>
              <a:t>https://spaka.mohe.gov.my</a:t>
            </a:r>
            <a:r>
              <a:rPr lang="ms-MY" sz="2400" kern="1200" dirty="0">
                <a:solidFill>
                  <a:schemeClr val="dk1"/>
                </a:solidFill>
                <a:effectLst/>
                <a:latin typeface="+mn-lt"/>
                <a:ea typeface="+mn-ea"/>
                <a:cs typeface="+mn-cs"/>
              </a:rPr>
              <a:t> </a:t>
            </a:r>
            <a:endParaRPr lang="en-US" sz="2133" dirty="0">
              <a:latin typeface="Cambria" panose="02040503050406030204" pitchFamily="18" charset="0"/>
              <a:ea typeface="Cambria" panose="02040503050406030204" pitchFamily="18" charset="0"/>
            </a:endParaRPr>
          </a:p>
        </p:txBody>
      </p:sp>
      <p:sp>
        <p:nvSpPr>
          <p:cNvPr id="45" name="TextBox 44">
            <a:extLst>
              <a:ext uri="{FF2B5EF4-FFF2-40B4-BE49-F238E27FC236}">
                <a16:creationId xmlns:a16="http://schemas.microsoft.com/office/drawing/2014/main" id="{A7090B4A-D32E-471E-85A9-95CCEBD1C988}"/>
              </a:ext>
            </a:extLst>
          </p:cNvPr>
          <p:cNvSpPr txBox="1"/>
          <p:nvPr/>
        </p:nvSpPr>
        <p:spPr>
          <a:xfrm>
            <a:off x="3876534" y="1307128"/>
            <a:ext cx="7807831" cy="747897"/>
          </a:xfrm>
          <a:prstGeom prst="rect">
            <a:avLst/>
          </a:prstGeom>
          <a:noFill/>
        </p:spPr>
        <p:txBody>
          <a:bodyPr wrap="square">
            <a:spAutoFit/>
          </a:bodyPr>
          <a:lstStyle/>
          <a:p>
            <a:r>
              <a:rPr lang="ms-MY" sz="2130" dirty="0">
                <a:effectLst/>
                <a:latin typeface="Cambria" panose="02040503050406030204" pitchFamily="18" charset="0"/>
                <a:ea typeface="Cambria" panose="02040503050406030204" pitchFamily="18" charset="0"/>
              </a:rPr>
              <a:t>Penyertaan kategori individu atau berkumpulan berkhidmat secara tetap atau kontrak sepenuh masa di IPT.</a:t>
            </a:r>
            <a:endParaRPr lang="en-MY" sz="2130" dirty="0">
              <a:effectLst/>
              <a:latin typeface="Cambria" panose="02040503050406030204" pitchFamily="18" charset="0"/>
              <a:ea typeface="Cambria" panose="020405030504060302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4084F0D1-A046-F4F5-66C1-F5D0DADB1669}"/>
              </a:ext>
            </a:extLst>
          </p:cNvPr>
          <p:cNvSpPr txBox="1"/>
          <p:nvPr/>
        </p:nvSpPr>
        <p:spPr>
          <a:xfrm>
            <a:off x="6945710" y="6287115"/>
            <a:ext cx="4615908" cy="397929"/>
          </a:xfrm>
          <a:prstGeom prst="rect">
            <a:avLst/>
          </a:prstGeom>
          <a:noFill/>
        </p:spPr>
        <p:txBody>
          <a:bodyPr wrap="square">
            <a:spAutoFit/>
          </a:bodyPr>
          <a:lstStyle/>
          <a:p>
            <a:pPr>
              <a:lnSpc>
                <a:spcPct val="115000"/>
              </a:lnSpc>
            </a:pPr>
            <a:r>
              <a:rPr lang="ms-MY" sz="900" i="1" dirty="0">
                <a:effectLst/>
                <a:latin typeface="Arial" panose="020B0604020202020204" pitchFamily="34" charset="0"/>
                <a:ea typeface="Times New Roman" panose="02020603050405020304" pitchFamily="18" charset="0"/>
              </a:rPr>
              <a:t>*Rektor/Presiden/Ketua Eksekutif</a:t>
            </a:r>
            <a:r>
              <a:rPr lang="en-US" sz="900" dirty="0">
                <a:effectLst/>
                <a:latin typeface="Arial" panose="020B0604020202020204" pitchFamily="34" charset="0"/>
                <a:ea typeface="Times New Roman" panose="02020603050405020304" pitchFamily="18" charset="0"/>
                <a:cs typeface="Times New Roman" panose="02020603050405020304" pitchFamily="18" charset="0"/>
              </a:rPr>
              <a:t>/</a:t>
            </a:r>
            <a:r>
              <a:rPr lang="ms-MY" sz="900" i="1" dirty="0">
                <a:effectLst/>
                <a:latin typeface="Arial" panose="020B0604020202020204" pitchFamily="34" charset="0"/>
                <a:ea typeface="Times New Roman" panose="02020603050405020304" pitchFamily="18" charset="0"/>
              </a:rPr>
              <a:t>Pengarah Politeknik dan Kolej Komuniti</a:t>
            </a:r>
            <a:endParaRPr lang="en-MY" sz="900" dirty="0">
              <a:effectLst/>
              <a:latin typeface="Times New Roman" panose="02020603050405020304" pitchFamily="18" charset="0"/>
              <a:ea typeface="Times New Roman" panose="02020603050405020304" pitchFamily="18" charset="0"/>
            </a:endParaRPr>
          </a:p>
          <a:p>
            <a:pPr>
              <a:lnSpc>
                <a:spcPct val="115000"/>
              </a:lnSpc>
            </a:pPr>
            <a:r>
              <a:rPr lang="ms-MY" sz="900" i="1" dirty="0">
                <a:effectLst/>
                <a:latin typeface="Arial" panose="020B0604020202020204" pitchFamily="34" charset="0"/>
                <a:ea typeface="Times New Roman" panose="02020603050405020304" pitchFamily="18" charset="0"/>
              </a:rPr>
              <a:t>** Timbalan Rektor / Naib Presiden / Timbalan Pengarah Politeknik dan Kolej Komuniti</a:t>
            </a:r>
            <a:endParaRPr lang="en-MY" sz="900" dirty="0">
              <a:effectLst/>
              <a:latin typeface="Times New Roman" panose="02020603050405020304" pitchFamily="18" charset="0"/>
              <a:ea typeface="Times New Roman" panose="02020603050405020304" pitchFamily="18" charset="0"/>
            </a:endParaRPr>
          </a:p>
        </p:txBody>
      </p:sp>
      <p:sp>
        <p:nvSpPr>
          <p:cNvPr id="9" name="TextBox 8">
            <a:extLst>
              <a:ext uri="{FF2B5EF4-FFF2-40B4-BE49-F238E27FC236}">
                <a16:creationId xmlns:a16="http://schemas.microsoft.com/office/drawing/2014/main" id="{668AAC7A-42B3-E46F-70D5-F975E4149996}"/>
              </a:ext>
            </a:extLst>
          </p:cNvPr>
          <p:cNvSpPr txBox="1"/>
          <p:nvPr/>
        </p:nvSpPr>
        <p:spPr>
          <a:xfrm>
            <a:off x="3876534" y="2591867"/>
            <a:ext cx="7931887" cy="420564"/>
          </a:xfrm>
          <a:prstGeom prst="rect">
            <a:avLst/>
          </a:prstGeom>
          <a:noFill/>
        </p:spPr>
        <p:txBody>
          <a:bodyPr wrap="square">
            <a:spAutoFit/>
          </a:bodyPr>
          <a:lstStyle/>
          <a:p>
            <a:r>
              <a:rPr lang="sv-SE" sz="2133" dirty="0">
                <a:latin typeface="Cambria" panose="02040503050406030204" pitchFamily="18" charset="0"/>
                <a:ea typeface="Cambria" panose="02040503050406030204" pitchFamily="18" charset="0"/>
              </a:rPr>
              <a:t>Bentuk permohonan ditandakan dalam borang.</a:t>
            </a:r>
            <a:endParaRPr lang="en-US" sz="2133" dirty="0">
              <a:latin typeface="Cambria" panose="02040503050406030204" pitchFamily="18" charset="0"/>
              <a:ea typeface="Cambria" panose="02040503050406030204" pitchFamily="18" charset="0"/>
            </a:endParaRPr>
          </a:p>
        </p:txBody>
      </p:sp>
      <p:sp>
        <p:nvSpPr>
          <p:cNvPr id="11" name="TextBox 10">
            <a:extLst>
              <a:ext uri="{FF2B5EF4-FFF2-40B4-BE49-F238E27FC236}">
                <a16:creationId xmlns:a16="http://schemas.microsoft.com/office/drawing/2014/main" id="{7CD42AEB-088F-A8AB-7198-5B2114732BEE}"/>
              </a:ext>
            </a:extLst>
          </p:cNvPr>
          <p:cNvSpPr txBox="1"/>
          <p:nvPr/>
        </p:nvSpPr>
        <p:spPr>
          <a:xfrm>
            <a:off x="3854078" y="3522622"/>
            <a:ext cx="7830287" cy="747897"/>
          </a:xfrm>
          <a:prstGeom prst="rect">
            <a:avLst/>
          </a:prstGeom>
          <a:noFill/>
        </p:spPr>
        <p:txBody>
          <a:bodyPr wrap="square">
            <a:spAutoFit/>
          </a:bodyPr>
          <a:lstStyle/>
          <a:p>
            <a:r>
              <a:rPr lang="en-MY" sz="2130" dirty="0" err="1">
                <a:effectLst/>
                <a:latin typeface="Cambria" panose="02040503050406030204" pitchFamily="18" charset="0"/>
                <a:ea typeface="Cambria" panose="02040503050406030204" pitchFamily="18" charset="0"/>
                <a:cs typeface="Times New Roman" panose="02020603050405020304" pitchFamily="18" charset="0"/>
              </a:rPr>
              <a:t>Senarai</a:t>
            </a:r>
            <a:r>
              <a:rPr lang="en-MY" sz="2130" dirty="0">
                <a:effectLst/>
                <a:latin typeface="Cambria" panose="02040503050406030204" pitchFamily="18" charset="0"/>
                <a:ea typeface="Cambria" panose="02040503050406030204" pitchFamily="18" charset="0"/>
                <a:cs typeface="Times New Roman" panose="02020603050405020304" pitchFamily="18" charset="0"/>
              </a:rPr>
              <a:t> </a:t>
            </a:r>
            <a:r>
              <a:rPr lang="en-MY" sz="2130" dirty="0" err="1">
                <a:effectLst/>
                <a:latin typeface="Cambria" panose="02040503050406030204" pitchFamily="18" charset="0"/>
                <a:ea typeface="Cambria" panose="02040503050406030204" pitchFamily="18" charset="0"/>
                <a:cs typeface="Times New Roman" panose="02020603050405020304" pitchFamily="18" charset="0"/>
              </a:rPr>
              <a:t>ahli</a:t>
            </a:r>
            <a:r>
              <a:rPr lang="en-MY" sz="2130" dirty="0">
                <a:effectLst/>
                <a:latin typeface="Cambria" panose="02040503050406030204" pitchFamily="18" charset="0"/>
                <a:ea typeface="Cambria" panose="02040503050406030204" pitchFamily="18" charset="0"/>
                <a:cs typeface="Times New Roman" panose="02020603050405020304" pitchFamily="18" charset="0"/>
              </a:rPr>
              <a:t> </a:t>
            </a:r>
            <a:r>
              <a:rPr lang="en-MY" sz="2130" dirty="0" err="1">
                <a:effectLst/>
                <a:latin typeface="Cambria" panose="02040503050406030204" pitchFamily="18" charset="0"/>
                <a:ea typeface="Cambria" panose="02040503050406030204" pitchFamily="18" charset="0"/>
                <a:cs typeface="Times New Roman" panose="02020603050405020304" pitchFamily="18" charset="0"/>
              </a:rPr>
              <a:t>kumpulan</a:t>
            </a:r>
            <a:r>
              <a:rPr lang="en-MY" sz="2130" dirty="0">
                <a:effectLst/>
                <a:latin typeface="Cambria" panose="02040503050406030204" pitchFamily="18" charset="0"/>
                <a:ea typeface="Cambria" panose="02040503050406030204" pitchFamily="18" charset="0"/>
                <a:cs typeface="Times New Roman" panose="02020603050405020304" pitchFamily="18" charset="0"/>
              </a:rPr>
              <a:t> (</a:t>
            </a:r>
            <a:r>
              <a:rPr lang="en-MY" sz="2130" dirty="0" err="1">
                <a:effectLst/>
                <a:latin typeface="Cambria" panose="02040503050406030204" pitchFamily="18" charset="0"/>
                <a:ea typeface="Cambria" panose="02040503050406030204" pitchFamily="18" charset="0"/>
                <a:cs typeface="Times New Roman" panose="02020603050405020304" pitchFamily="18" charset="0"/>
              </a:rPr>
              <a:t>sekiranya</a:t>
            </a:r>
            <a:r>
              <a:rPr lang="en-MY" sz="2130" dirty="0">
                <a:effectLst/>
                <a:latin typeface="Cambria" panose="02040503050406030204" pitchFamily="18" charset="0"/>
                <a:ea typeface="Cambria" panose="02040503050406030204" pitchFamily="18" charset="0"/>
                <a:cs typeface="Times New Roman" panose="02020603050405020304" pitchFamily="18" charset="0"/>
              </a:rPr>
              <a:t> </a:t>
            </a:r>
            <a:r>
              <a:rPr lang="en-MY" sz="2130" dirty="0" err="1">
                <a:effectLst/>
                <a:latin typeface="Cambria" panose="02040503050406030204" pitchFamily="18" charset="0"/>
                <a:ea typeface="Cambria" panose="02040503050406030204" pitchFamily="18" charset="0"/>
                <a:cs typeface="Times New Roman" panose="02020603050405020304" pitchFamily="18" charset="0"/>
              </a:rPr>
              <a:t>permohonan</a:t>
            </a:r>
            <a:r>
              <a:rPr lang="en-MY" sz="2130" dirty="0">
                <a:effectLst/>
                <a:latin typeface="Cambria" panose="02040503050406030204" pitchFamily="18" charset="0"/>
                <a:ea typeface="Cambria" panose="02040503050406030204" pitchFamily="18" charset="0"/>
                <a:cs typeface="Times New Roman" panose="02020603050405020304" pitchFamily="18" charset="0"/>
              </a:rPr>
              <a:t> </a:t>
            </a:r>
            <a:r>
              <a:rPr lang="en-MY" sz="2130" dirty="0" err="1">
                <a:effectLst/>
                <a:latin typeface="Cambria" panose="02040503050406030204" pitchFamily="18" charset="0"/>
                <a:ea typeface="Cambria" panose="02040503050406030204" pitchFamily="18" charset="0"/>
                <a:cs typeface="Times New Roman" panose="02020603050405020304" pitchFamily="18" charset="0"/>
              </a:rPr>
              <a:t>kategori</a:t>
            </a:r>
            <a:r>
              <a:rPr lang="en-MY" sz="2130" dirty="0">
                <a:effectLst/>
                <a:latin typeface="Cambria" panose="02040503050406030204" pitchFamily="18" charset="0"/>
                <a:ea typeface="Cambria" panose="02040503050406030204" pitchFamily="18" charset="0"/>
                <a:cs typeface="Times New Roman" panose="02020603050405020304" pitchFamily="18" charset="0"/>
              </a:rPr>
              <a:t> </a:t>
            </a:r>
            <a:r>
              <a:rPr lang="en-MY" sz="2130" dirty="0" err="1">
                <a:effectLst/>
                <a:latin typeface="Cambria" panose="02040503050406030204" pitchFamily="18" charset="0"/>
                <a:ea typeface="Cambria" panose="02040503050406030204" pitchFamily="18" charset="0"/>
                <a:cs typeface="Times New Roman" panose="02020603050405020304" pitchFamily="18" charset="0"/>
              </a:rPr>
              <a:t>kumpulan</a:t>
            </a:r>
            <a:r>
              <a:rPr lang="en-MY" sz="2130" dirty="0">
                <a:effectLst/>
                <a:latin typeface="Cambria" panose="02040503050406030204" pitchFamily="18" charset="0"/>
                <a:ea typeface="Cambria" panose="02040503050406030204" pitchFamily="18" charset="0"/>
                <a:cs typeface="Times New Roman" panose="02020603050405020304" pitchFamily="18" charset="0"/>
              </a:rPr>
              <a:t>) </a:t>
            </a:r>
            <a:r>
              <a:rPr lang="en-MY" sz="2130" dirty="0" err="1">
                <a:effectLst/>
                <a:latin typeface="Cambria" panose="02040503050406030204" pitchFamily="18" charset="0"/>
                <a:ea typeface="Cambria" panose="02040503050406030204" pitchFamily="18" charset="0"/>
                <a:cs typeface="Times New Roman" panose="02020603050405020304" pitchFamily="18" charset="0"/>
              </a:rPr>
              <a:t>adalah</a:t>
            </a:r>
            <a:r>
              <a:rPr lang="en-MY" sz="2130" dirty="0">
                <a:effectLst/>
                <a:latin typeface="Cambria" panose="02040503050406030204" pitchFamily="18" charset="0"/>
                <a:ea typeface="Cambria" panose="02040503050406030204" pitchFamily="18" charset="0"/>
                <a:cs typeface="Times New Roman" panose="02020603050405020304" pitchFamily="18" charset="0"/>
              </a:rPr>
              <a:t> </a:t>
            </a:r>
            <a:r>
              <a:rPr lang="en-MY" sz="2130" dirty="0" err="1">
                <a:effectLst/>
                <a:latin typeface="Cambria" panose="02040503050406030204" pitchFamily="18" charset="0"/>
                <a:ea typeface="Cambria" panose="02040503050406030204" pitchFamily="18" charset="0"/>
                <a:cs typeface="Times New Roman" panose="02020603050405020304" pitchFamily="18" charset="0"/>
              </a:rPr>
              <a:t>lengkap</a:t>
            </a:r>
            <a:r>
              <a:rPr lang="en-US" sz="2130" dirty="0">
                <a:latin typeface="Cambria" panose="02040503050406030204" pitchFamily="18" charset="0"/>
                <a:ea typeface="Cambria" panose="02040503050406030204" pitchFamily="18" charset="0"/>
              </a:rPr>
              <a:t>. </a:t>
            </a:r>
          </a:p>
        </p:txBody>
      </p:sp>
      <p:sp>
        <p:nvSpPr>
          <p:cNvPr id="15" name="Rectangle 14">
            <a:extLst>
              <a:ext uri="{FF2B5EF4-FFF2-40B4-BE49-F238E27FC236}">
                <a16:creationId xmlns:a16="http://schemas.microsoft.com/office/drawing/2014/main" id="{DE68B768-3A19-4323-B36D-50B0B6A6B419}"/>
              </a:ext>
            </a:extLst>
          </p:cNvPr>
          <p:cNvSpPr/>
          <p:nvPr/>
        </p:nvSpPr>
        <p:spPr>
          <a:xfrm>
            <a:off x="2844800" y="4311088"/>
            <a:ext cx="518032" cy="406400"/>
          </a:xfrm>
          <a:prstGeom prst="rect">
            <a:avLst/>
          </a:prstGeom>
          <a:solidFill>
            <a:srgbClr val="FF99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extLst>
              <a:ext uri="{FF2B5EF4-FFF2-40B4-BE49-F238E27FC236}">
                <a16:creationId xmlns:a16="http://schemas.microsoft.com/office/drawing/2014/main" id="{A2040570-9217-C612-011B-333AFE0AF4C5}"/>
              </a:ext>
            </a:extLst>
          </p:cNvPr>
          <p:cNvSpPr/>
          <p:nvPr/>
        </p:nvSpPr>
        <p:spPr>
          <a:xfrm>
            <a:off x="2844800" y="4893358"/>
            <a:ext cx="518032" cy="406400"/>
          </a:xfrm>
          <a:prstGeom prst="rect">
            <a:avLst/>
          </a:prstGeom>
          <a:solidFill>
            <a:srgbClr val="FF99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4171747500"/>
      </p:ext>
    </p:extLst>
  </p:cSld>
  <p:clrMapOvr>
    <a:masterClrMapping/>
  </p:clrMapOvr>
</p:sld>
</file>

<file path=ppt/theme/theme1.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992</TotalTime>
  <Words>748</Words>
  <Application>Microsoft Office PowerPoint</Application>
  <PresentationFormat>Widescreen</PresentationFormat>
  <Paragraphs>146</Paragraphs>
  <Slides>12</Slides>
  <Notes>1</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12</vt:i4>
      </vt:variant>
    </vt:vector>
  </HeadingPairs>
  <TitlesOfParts>
    <vt:vector size="26" baseType="lpstr">
      <vt:lpstr>Abadi</vt:lpstr>
      <vt:lpstr>Aptos</vt:lpstr>
      <vt:lpstr>Arial</vt:lpstr>
      <vt:lpstr>Arial Black</vt:lpstr>
      <vt:lpstr>Avenir</vt:lpstr>
      <vt:lpstr>Calibri</vt:lpstr>
      <vt:lpstr>Cambria</vt:lpstr>
      <vt:lpstr>Century Gothic</vt:lpstr>
      <vt:lpstr>Impact</vt:lpstr>
      <vt:lpstr>OCR A Extended</vt:lpstr>
      <vt:lpstr>Rage Italic</vt:lpstr>
      <vt:lpstr>Tahoma</vt:lpstr>
      <vt:lpstr>Times New Roman</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Rozhafila binti Rozali</dc:creator>
  <cp:lastModifiedBy>Agalita Anak Joseph</cp:lastModifiedBy>
  <cp:revision>106</cp:revision>
  <dcterms:created xsi:type="dcterms:W3CDTF">2023-07-10T01:30:50Z</dcterms:created>
  <dcterms:modified xsi:type="dcterms:W3CDTF">2024-06-10T08:44:56Z</dcterms:modified>
</cp:coreProperties>
</file>