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586" r:id="rId3"/>
    <p:sldId id="587" r:id="rId4"/>
    <p:sldId id="608" r:id="rId5"/>
    <p:sldId id="609" r:id="rId6"/>
    <p:sldId id="610" r:id="rId7"/>
    <p:sldId id="611" r:id="rId8"/>
    <p:sldId id="613" r:id="rId9"/>
    <p:sldId id="612" r:id="rId10"/>
    <p:sldId id="614" r:id="rId11"/>
    <p:sldId id="619" r:id="rId12"/>
    <p:sldId id="55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A2F"/>
    <a:srgbClr val="ED7D31"/>
    <a:srgbClr val="5B9BD5"/>
    <a:srgbClr val="F7F7F9"/>
    <a:srgbClr val="4472C4"/>
    <a:srgbClr val="61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273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53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3587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5671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753BFA8-3D3E-4C5E-99C1-40D650480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4742F-853D-4D1A-A757-EE27AA31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85918-3395-4772-81EA-F1D97ACA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C19BE-0E64-4D68-95E8-6170F5C7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33181-4F30-4FE2-B5F6-5B78371527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5727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708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484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239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63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58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531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8505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3F4BE5C-048C-4735-9598-266EDAD138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C759CE-8218-91B1-1902-7B5E22DFFF41}"/>
              </a:ext>
            </a:extLst>
          </p:cNvPr>
          <p:cNvSpPr/>
          <p:nvPr userDrawn="1"/>
        </p:nvSpPr>
        <p:spPr>
          <a:xfrm>
            <a:off x="194705" y="0"/>
            <a:ext cx="1051182" cy="421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419B3-B168-4457-37D4-F2EFCA4ED5D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4" y="0"/>
            <a:ext cx="844733" cy="42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6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10" Type="http://schemas.microsoft.com/office/2007/relationships/hdphoto" Target="../media/hdphoto3.wdp"/><Relationship Id="rId4" Type="http://schemas.openxmlformats.org/officeDocument/2006/relationships/image" Target="../media/image7.sv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paka.mohe.gov.my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DAD51DBE-AB74-4D82-8927-263F209EB9FA}"/>
              </a:ext>
            </a:extLst>
          </p:cNvPr>
          <p:cNvSpPr txBox="1">
            <a:spLocks/>
          </p:cNvSpPr>
          <p:nvPr/>
        </p:nvSpPr>
        <p:spPr>
          <a:xfrm>
            <a:off x="11678834" y="6453198"/>
            <a:ext cx="38806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t>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9285DC22-03EA-A408-269F-7EECA8426924}"/>
              </a:ext>
            </a:extLst>
          </p:cNvPr>
          <p:cNvSpPr txBox="1">
            <a:spLocks/>
          </p:cNvSpPr>
          <p:nvPr/>
        </p:nvSpPr>
        <p:spPr>
          <a:xfrm>
            <a:off x="1775732" y="1408580"/>
            <a:ext cx="8578395" cy="269573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defRPr/>
            </a:pPr>
            <a:r>
              <a:rPr lang="en-MY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TAKLIMAT </a:t>
            </a:r>
            <a:r>
              <a:rPr lang="da-DK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ANUGERAH KHAS YB MENTERI PENDIDIKAN TINGGI:</a:t>
            </a:r>
            <a:br>
              <a:rPr lang="da-DK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da-DK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REKA BENTUK KURIKULUM DAN PENYAMPAIAN INOVATIF (AKRI) 2024</a:t>
            </a:r>
          </a:p>
        </p:txBody>
      </p:sp>
      <p:pic>
        <p:nvPicPr>
          <p:cNvPr id="5" name="Picture 4" descr="A blue star with red border&#10;&#10;Description automatically generated">
            <a:extLst>
              <a:ext uri="{FF2B5EF4-FFF2-40B4-BE49-F238E27FC236}">
                <a16:creationId xmlns:a16="http://schemas.microsoft.com/office/drawing/2014/main" id="{F256696A-B9D0-1051-8C22-C5748AF37A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773" y="126853"/>
            <a:ext cx="1680154" cy="12817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80A0E9-F929-8FEE-E871-BEB6BDDB2ADD}"/>
              </a:ext>
            </a:extLst>
          </p:cNvPr>
          <p:cNvSpPr txBox="1"/>
          <p:nvPr/>
        </p:nvSpPr>
        <p:spPr>
          <a:xfrm>
            <a:off x="2008783" y="4196767"/>
            <a:ext cx="811229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a-DK" sz="3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KATEGORI KURIKULUM PROGRAM PENGAJIAN INOVATIF</a:t>
            </a:r>
            <a:endParaRPr lang="en-MY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AD9352F3-D12D-E8B0-627D-F058AAE8A71B}"/>
              </a:ext>
            </a:extLst>
          </p:cNvPr>
          <p:cNvSpPr txBox="1"/>
          <p:nvPr/>
        </p:nvSpPr>
        <p:spPr>
          <a:xfrm>
            <a:off x="1775732" y="5489671"/>
            <a:ext cx="8578395" cy="477054"/>
          </a:xfrm>
          <a:prstGeom prst="rect">
            <a:avLst/>
          </a:prstGeom>
          <a:solidFill>
            <a:srgbClr val="203864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MY" sz="2500" dirty="0" err="1">
                <a:solidFill>
                  <a:schemeClr val="bg1"/>
                </a:solidFill>
                <a:latin typeface="Eras Bold ITC" panose="020B0907030504020204" pitchFamily="34" charset="0"/>
              </a:rPr>
              <a:t>Disampaikan</a:t>
            </a:r>
            <a:r>
              <a:rPr lang="en-MY" sz="2500" dirty="0">
                <a:solidFill>
                  <a:schemeClr val="bg1"/>
                </a:solidFill>
                <a:latin typeface="Eras Bold ITC" panose="020B0907030504020204" pitchFamily="34" charset="0"/>
              </a:rPr>
              <a:t> oleh Prof. </a:t>
            </a:r>
            <a:r>
              <a:rPr lang="en-MY" sz="2500" dirty="0" err="1">
                <a:solidFill>
                  <a:schemeClr val="bg1"/>
                </a:solidFill>
                <a:latin typeface="Eras Bold ITC" panose="020B0907030504020204" pitchFamily="34" charset="0"/>
              </a:rPr>
              <a:t>Dr.</a:t>
            </a:r>
            <a:r>
              <a:rPr lang="en-MY" sz="2500" dirty="0">
                <a:solidFill>
                  <a:schemeClr val="bg1"/>
                </a:solidFill>
                <a:latin typeface="Eras Bold ITC" panose="020B0907030504020204" pitchFamily="34" charset="0"/>
              </a:rPr>
              <a:t> Irfan Naufal Umar </a:t>
            </a:r>
          </a:p>
        </p:txBody>
      </p:sp>
    </p:spTree>
    <p:extLst>
      <p:ext uri="{BB962C8B-B14F-4D97-AF65-F5344CB8AC3E}">
        <p14:creationId xmlns:p14="http://schemas.microsoft.com/office/powerpoint/2010/main" val="3986160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515771" y="183545"/>
            <a:ext cx="10731500" cy="982662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NILAI ANUGERAH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35FA11-3870-8864-E525-E8DC00B86E0E}"/>
              </a:ext>
            </a:extLst>
          </p:cNvPr>
          <p:cNvSpPr txBox="1"/>
          <p:nvPr/>
        </p:nvSpPr>
        <p:spPr>
          <a:xfrm>
            <a:off x="1125202" y="1105860"/>
            <a:ext cx="10336547" cy="587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MY" sz="2400" b="1" dirty="0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Nilai </a:t>
            </a:r>
            <a:r>
              <a:rPr lang="en-MY" sz="2400" b="1" dirty="0" err="1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Anugerah</a:t>
            </a:r>
            <a:r>
              <a:rPr lang="en-MY" sz="2400" b="1" dirty="0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400" b="1" dirty="0" err="1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Kurikulum</a:t>
            </a:r>
            <a:r>
              <a:rPr lang="en-MY" sz="2400" b="1" dirty="0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Program </a:t>
            </a:r>
            <a:r>
              <a:rPr lang="en-MY" sz="2400" b="1" dirty="0" err="1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Pengajian</a:t>
            </a:r>
            <a:r>
              <a:rPr lang="en-MY" sz="2400" b="1" dirty="0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400" b="1" dirty="0" err="1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Inovatif</a:t>
            </a:r>
            <a:r>
              <a:rPr lang="en-MY" sz="2400" b="1" dirty="0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400" b="1" dirty="0" err="1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adalah</a:t>
            </a:r>
            <a:r>
              <a:rPr lang="en-MY" sz="2400" b="1" dirty="0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400" b="1" dirty="0" err="1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seperti</a:t>
            </a:r>
            <a:r>
              <a:rPr lang="en-MY" sz="2400" b="1" dirty="0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400" b="1" dirty="0" err="1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berikut</a:t>
            </a:r>
            <a:r>
              <a:rPr lang="en-MY" sz="2400" b="1" dirty="0">
                <a:solidFill>
                  <a:srgbClr val="000000"/>
                </a:solidFill>
                <a:highlight>
                  <a:srgbClr val="FFFF00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4FE3C7-0D24-765A-9ECD-7A47D35FC5B0}"/>
              </a:ext>
            </a:extLst>
          </p:cNvPr>
          <p:cNvSpPr txBox="1"/>
          <p:nvPr/>
        </p:nvSpPr>
        <p:spPr>
          <a:xfrm>
            <a:off x="2699380" y="5236739"/>
            <a:ext cx="72507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MY" sz="2500" b="1" dirty="0" err="1">
                <a:solidFill>
                  <a:srgbClr val="000000"/>
                </a:solidFill>
                <a:ea typeface="Calibri" panose="020F0502020204030204" pitchFamily="34" charset="0"/>
              </a:rPr>
              <a:t>Berserta</a:t>
            </a:r>
            <a:r>
              <a:rPr lang="en-MY" sz="2500" b="1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n-MY" sz="2500" b="1" dirty="0" err="1">
                <a:solidFill>
                  <a:srgbClr val="000000"/>
                </a:solidFill>
                <a:ea typeface="Calibri" panose="020F0502020204030204" pitchFamily="34" charset="0"/>
              </a:rPr>
              <a:t>sebuah</a:t>
            </a:r>
            <a:r>
              <a:rPr lang="en-MY" sz="2500" b="1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n-MY" sz="2500" b="1" dirty="0" err="1">
                <a:solidFill>
                  <a:srgbClr val="000000"/>
                </a:solidFill>
                <a:ea typeface="Calibri" panose="020F0502020204030204" pitchFamily="34" charset="0"/>
              </a:rPr>
              <a:t>piala</a:t>
            </a:r>
            <a:r>
              <a:rPr lang="en-MY" sz="2500" b="1" dirty="0">
                <a:solidFill>
                  <a:srgbClr val="000000"/>
                </a:solidFill>
                <a:ea typeface="Calibri" panose="020F0502020204030204" pitchFamily="34" charset="0"/>
              </a:rPr>
              <a:t> dan </a:t>
            </a:r>
            <a:r>
              <a:rPr lang="en-MY" sz="2500" b="1" dirty="0" err="1">
                <a:solidFill>
                  <a:srgbClr val="000000"/>
                </a:solidFill>
                <a:ea typeface="Calibri" panose="020F0502020204030204" pitchFamily="34" charset="0"/>
              </a:rPr>
              <a:t>sijil</a:t>
            </a:r>
            <a:r>
              <a:rPr lang="en-MY" sz="2500" b="1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n-MY" sz="2500" b="1" dirty="0" err="1">
                <a:solidFill>
                  <a:srgbClr val="000000"/>
                </a:solidFill>
                <a:ea typeface="Calibri" panose="020F0502020204030204" pitchFamily="34" charset="0"/>
              </a:rPr>
              <a:t>penghargaan</a:t>
            </a:r>
            <a:r>
              <a:rPr lang="en-MY" sz="2500" b="1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r>
              <a:rPr lang="en-MY" sz="2500" b="1" dirty="0" err="1">
                <a:solidFill>
                  <a:srgbClr val="000000"/>
                </a:solidFill>
                <a:ea typeface="Calibri" panose="020F0502020204030204" pitchFamily="34" charset="0"/>
              </a:rPr>
              <a:t>daripada</a:t>
            </a:r>
            <a:r>
              <a:rPr lang="en-MY" sz="2500" b="1" dirty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</a:p>
          <a:p>
            <a:pPr lvl="0" algn="ctr"/>
            <a:r>
              <a:rPr lang="en-MY" sz="2500" b="1" dirty="0">
                <a:solidFill>
                  <a:srgbClr val="000000"/>
                </a:solidFill>
                <a:ea typeface="Calibri" panose="020F0502020204030204" pitchFamily="34" charset="0"/>
              </a:rPr>
              <a:t>Kementerian Pendidikan Tinggi</a:t>
            </a:r>
            <a:r>
              <a:rPr lang="en-MY" sz="2500" dirty="0">
                <a:solidFill>
                  <a:srgbClr val="000000"/>
                </a:solidFill>
                <a:ea typeface="Calibri" panose="020F0502020204030204" pitchFamily="34" charset="0"/>
              </a:rPr>
              <a:t>. </a:t>
            </a:r>
          </a:p>
        </p:txBody>
      </p:sp>
      <p:pic>
        <p:nvPicPr>
          <p:cNvPr id="7" name="Picture 6" descr="A blue star with red border&#10;&#10;Description automatically generated">
            <a:extLst>
              <a:ext uri="{FF2B5EF4-FFF2-40B4-BE49-F238E27FC236}">
                <a16:creationId xmlns:a16="http://schemas.microsoft.com/office/drawing/2014/main" id="{0A20FA28-3AE0-741E-7DC6-AFE3F78B3D3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884" y="183545"/>
            <a:ext cx="1010653" cy="770990"/>
          </a:xfrm>
          <a:prstGeom prst="rect">
            <a:avLst/>
          </a:prstGeom>
        </p:spPr>
      </p:pic>
      <p:pic>
        <p:nvPicPr>
          <p:cNvPr id="9" name="Graphic 8" descr="A trophy cup">
            <a:extLst>
              <a:ext uri="{FF2B5EF4-FFF2-40B4-BE49-F238E27FC236}">
                <a16:creationId xmlns:a16="http://schemas.microsoft.com/office/drawing/2014/main" id="{FECDA6A1-7AE7-D8D3-CBE4-05D78A3F4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31291" y="5152515"/>
            <a:ext cx="996690" cy="996690"/>
          </a:xfrm>
          <a:prstGeom prst="rect">
            <a:avLst/>
          </a:prstGeom>
        </p:spPr>
      </p:pic>
      <p:pic>
        <p:nvPicPr>
          <p:cNvPr id="11" name="Picture 10" descr="A group of medals with ribbons&#10;&#10;Description automatically generated">
            <a:extLst>
              <a:ext uri="{FF2B5EF4-FFF2-40B4-BE49-F238E27FC236}">
                <a16:creationId xmlns:a16="http://schemas.microsoft.com/office/drawing/2014/main" id="{B3F258F0-F81E-1A58-FF1D-573ED89BA2C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17" b="89807" l="2917" r="29167">
                        <a14:foregroundMark x1="2917" y1="41873" x2="2917" y2="418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7485"/>
          <a:stretch/>
        </p:blipFill>
        <p:spPr>
          <a:xfrm>
            <a:off x="1125203" y="1938677"/>
            <a:ext cx="688581" cy="10677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5254A46-D5D0-73B2-2AE3-0496492D5EE9}"/>
              </a:ext>
            </a:extLst>
          </p:cNvPr>
          <p:cNvSpPr txBox="1"/>
          <p:nvPr/>
        </p:nvSpPr>
        <p:spPr>
          <a:xfrm>
            <a:off x="1813784" y="2161549"/>
            <a:ext cx="9425762" cy="484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45720" lvl="0" algn="just">
              <a:lnSpc>
                <a:spcPct val="115000"/>
              </a:lnSpc>
            </a:pPr>
            <a:r>
              <a:rPr lang="en-MY" sz="2400" b="1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Tempat</a:t>
            </a:r>
            <a:r>
              <a:rPr lang="en-MY" sz="24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b="1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Pertama</a:t>
            </a:r>
            <a:r>
              <a:rPr lang="en-MY" sz="24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	</a:t>
            </a:r>
            <a:r>
              <a:rPr lang="en-MY" sz="24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–  </a:t>
            </a:r>
            <a:r>
              <a:rPr lang="en-MY" sz="2400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Hadiah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Wang </a:t>
            </a:r>
            <a:r>
              <a:rPr lang="en-MY" sz="2400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Tunai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Bernilai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b="1" dirty="0">
                <a:effectLst/>
                <a:highlight>
                  <a:srgbClr val="00FF00"/>
                </a:highligh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RM10,000.00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F919E3-32F9-8421-E084-00947302C549}"/>
              </a:ext>
            </a:extLst>
          </p:cNvPr>
          <p:cNvSpPr txBox="1"/>
          <p:nvPr/>
        </p:nvSpPr>
        <p:spPr>
          <a:xfrm>
            <a:off x="1813784" y="3246946"/>
            <a:ext cx="9425762" cy="484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45720" lvl="0" algn="just">
              <a:lnSpc>
                <a:spcPct val="115000"/>
              </a:lnSpc>
            </a:pPr>
            <a:r>
              <a:rPr lang="en-MY" sz="2400" b="1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Tempat</a:t>
            </a:r>
            <a:r>
              <a:rPr lang="en-MY" sz="24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b="1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kedua</a:t>
            </a:r>
            <a:r>
              <a:rPr lang="en-MY" sz="24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	–  </a:t>
            </a:r>
            <a:r>
              <a:rPr lang="en-MY" sz="2400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Hadiah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Wang </a:t>
            </a:r>
            <a:r>
              <a:rPr lang="en-MY" sz="2400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Tunai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Bernilai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b="1" dirty="0">
                <a:effectLst/>
                <a:highlight>
                  <a:srgbClr val="00FF00"/>
                </a:highligh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RM5,000.00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C3D6F5-268E-3D15-2CAF-469FF45DEC7A}"/>
              </a:ext>
            </a:extLst>
          </p:cNvPr>
          <p:cNvSpPr txBox="1"/>
          <p:nvPr/>
        </p:nvSpPr>
        <p:spPr>
          <a:xfrm>
            <a:off x="1813784" y="4281510"/>
            <a:ext cx="9425762" cy="484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45720" lvl="0" algn="just">
              <a:lnSpc>
                <a:spcPct val="115000"/>
              </a:lnSpc>
            </a:pPr>
            <a:r>
              <a:rPr lang="en-MY" sz="2400" b="1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Tempat</a:t>
            </a:r>
            <a:r>
              <a:rPr lang="en-MY" sz="24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b="1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Ketiga</a:t>
            </a:r>
            <a:r>
              <a:rPr lang="en-MY" sz="2400" b="1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	–  </a:t>
            </a:r>
            <a:r>
              <a:rPr lang="en-MY" sz="2400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Hadiah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Wang </a:t>
            </a:r>
            <a:r>
              <a:rPr lang="en-MY" sz="2400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Tunai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dirty="0" err="1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Bernilai</a:t>
            </a:r>
            <a:r>
              <a:rPr lang="en-MY" sz="2400" dirty="0"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MY" sz="2400" b="1" dirty="0">
                <a:effectLst/>
                <a:highlight>
                  <a:srgbClr val="00FF00"/>
                </a:highlight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RM3,000.00</a:t>
            </a:r>
          </a:p>
        </p:txBody>
      </p:sp>
      <p:pic>
        <p:nvPicPr>
          <p:cNvPr id="19" name="Picture 18" descr="A group of medals with ribbons&#10;&#10;Description automatically generated">
            <a:extLst>
              <a:ext uri="{FF2B5EF4-FFF2-40B4-BE49-F238E27FC236}">
                <a16:creationId xmlns:a16="http://schemas.microsoft.com/office/drawing/2014/main" id="{9E859B24-AF1C-F6B0-EF08-B154788725B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642" b="94490" l="33889" r="65000">
                        <a14:foregroundMark x1="40972" y1="29752" x2="40972" y2="29752"/>
                        <a14:foregroundMark x1="35139" y1="44904" x2="35139" y2="44904"/>
                        <a14:foregroundMark x1="35278" y1="42975" x2="35278" y2="42975"/>
                        <a14:foregroundMark x1="35278" y1="41322" x2="35278" y2="41322"/>
                        <a14:foregroundMark x1="39028" y1="27273" x2="39028" y2="27273"/>
                        <a14:foregroundMark x1="39167" y1="26446" x2="39167" y2="26446"/>
                        <a14:foregroundMark x1="37639" y1="29477" x2="37639" y2="29477"/>
                        <a14:foregroundMark x1="41528" y1="89532" x2="41528" y2="89532"/>
                        <a14:foregroundMark x1="52917" y1="90358" x2="52917" y2="90358"/>
                        <a14:foregroundMark x1="40000" y1="92837" x2="40000" y2="92837"/>
                        <a14:foregroundMark x1="53333" y1="94490" x2="53333" y2="94490"/>
                        <a14:backgroundMark x1="41111" y1="39945" x2="41111" y2="39945"/>
                        <a14:backgroundMark x1="41806" y1="38843" x2="40556" y2="440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059" r="30994"/>
          <a:stretch/>
        </p:blipFill>
        <p:spPr>
          <a:xfrm>
            <a:off x="1028521" y="2991940"/>
            <a:ext cx="808136" cy="1046117"/>
          </a:xfrm>
          <a:prstGeom prst="rect">
            <a:avLst/>
          </a:prstGeom>
        </p:spPr>
      </p:pic>
      <p:pic>
        <p:nvPicPr>
          <p:cNvPr id="21" name="Picture 20" descr="A group of medals with ribbons&#10;&#10;Description automatically generated">
            <a:extLst>
              <a:ext uri="{FF2B5EF4-FFF2-40B4-BE49-F238E27FC236}">
                <a16:creationId xmlns:a16="http://schemas.microsoft.com/office/drawing/2014/main" id="{ABCD1E96-E36A-4507-67CA-6D118834213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17" b="89807" l="67917" r="96806">
                        <a14:foregroundMark x1="75139" y1="88705" x2="75139" y2="88705"/>
                        <a14:foregroundMark x1="87500" y1="89532" x2="87500" y2="89532"/>
                        <a14:foregroundMark x1="96806" y1="43251" x2="96806" y2="4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444"/>
          <a:stretch/>
        </p:blipFill>
        <p:spPr>
          <a:xfrm>
            <a:off x="1028521" y="4064236"/>
            <a:ext cx="764156" cy="1083549"/>
          </a:xfrm>
          <a:prstGeom prst="rect">
            <a:avLst/>
          </a:prstGeom>
        </p:spPr>
      </p:pic>
      <p:pic>
        <p:nvPicPr>
          <p:cNvPr id="1026" name="Picture 2" descr="Standing Ovation Vector Images (over 190)">
            <a:extLst>
              <a:ext uri="{FF2B5EF4-FFF2-40B4-BE49-F238E27FC236}">
                <a16:creationId xmlns:a16="http://schemas.microsoft.com/office/drawing/2014/main" id="{BF06509E-398C-9048-0257-A4CEB9E10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677" b="89677" l="9816" r="90491">
                        <a14:foregroundMark x1="13804" y1="58065" x2="13804" y2="58065"/>
                        <a14:foregroundMark x1="16871" y1="78065" x2="16871" y2="78065"/>
                        <a14:foregroundMark x1="28834" y1="58710" x2="28834" y2="58710"/>
                        <a14:foregroundMark x1="25767" y1="78710" x2="25767" y2="78710"/>
                        <a14:foregroundMark x1="25460" y1="76774" x2="25460" y2="76774"/>
                        <a14:foregroundMark x1="36810" y1="73548" x2="36810" y2="73548"/>
                        <a14:foregroundMark x1="42025" y1="75484" x2="42025" y2="75484"/>
                        <a14:foregroundMark x1="42331" y1="60000" x2="42331" y2="60000"/>
                        <a14:foregroundMark x1="58282" y1="53548" x2="58282" y2="53548"/>
                        <a14:foregroundMark x1="69018" y1="56774" x2="69018" y2="56774"/>
                        <a14:foregroundMark x1="69018" y1="69032" x2="69018" y2="69032"/>
                        <a14:foregroundMark x1="78834" y1="54194" x2="78834" y2="54194"/>
                        <a14:foregroundMark x1="87423" y1="56774" x2="87423" y2="56774"/>
                        <a14:foregroundMark x1="90491" y1="78065" x2="90491" y2="78065"/>
                        <a14:foregroundMark x1="16564" y1="56129" x2="16564" y2="56129"/>
                        <a14:foregroundMark x1="53374" y1="58065" x2="53374" y2="58065"/>
                        <a14:foregroundMark x1="52761" y1="75484" x2="52761" y2="75484"/>
                        <a14:foregroundMark x1="61043" y1="74839" x2="61043" y2="74839"/>
                        <a14:foregroundMark x1="70245" y1="43871" x2="70245" y2="438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04" y="5386159"/>
            <a:ext cx="3876722" cy="117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513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D804E0-B5E6-3445-8B88-50C0C8F1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4A9F6519-08EC-FF0C-9A09-2792DC5E1FC8}"/>
              </a:ext>
            </a:extLst>
          </p:cNvPr>
          <p:cNvSpPr/>
          <p:nvPr/>
        </p:nvSpPr>
        <p:spPr>
          <a:xfrm flipH="1">
            <a:off x="8280592" y="3617444"/>
            <a:ext cx="1956816" cy="2031631"/>
          </a:xfrm>
          <a:custGeom>
            <a:avLst/>
            <a:gdLst>
              <a:gd name="connsiteX0" fmla="*/ 21600 w 21600"/>
              <a:gd name="connsiteY0" fmla="*/ 7450 h 21529"/>
              <a:gd name="connsiteX1" fmla="*/ 16949 w 21600"/>
              <a:gd name="connsiteY1" fmla="*/ 0 h 21529"/>
              <a:gd name="connsiteX2" fmla="*/ 19 w 21600"/>
              <a:gd name="connsiteY2" fmla="*/ 0 h 21529"/>
              <a:gd name="connsiteX3" fmla="*/ 0 w 21600"/>
              <a:gd name="connsiteY3" fmla="*/ 107 h 21529"/>
              <a:gd name="connsiteX4" fmla="*/ 12856 w 21600"/>
              <a:gd name="connsiteY4" fmla="*/ 21458 h 21529"/>
              <a:gd name="connsiteX5" fmla="*/ 13042 w 21600"/>
              <a:gd name="connsiteY5" fmla="*/ 21529 h 21529"/>
              <a:gd name="connsiteX6" fmla="*/ 21488 w 21600"/>
              <a:gd name="connsiteY6" fmla="*/ 7503 h 21529"/>
              <a:gd name="connsiteX7" fmla="*/ 21600 w 21600"/>
              <a:gd name="connsiteY7" fmla="*/ 7450 h 21529"/>
              <a:gd name="connsiteX0" fmla="*/ 21600 w 21600"/>
              <a:gd name="connsiteY0" fmla="*/ 7450 h 21529"/>
              <a:gd name="connsiteX1" fmla="*/ 16949 w 21600"/>
              <a:gd name="connsiteY1" fmla="*/ 0 h 21529"/>
              <a:gd name="connsiteX2" fmla="*/ 19 w 21600"/>
              <a:gd name="connsiteY2" fmla="*/ 0 h 21529"/>
              <a:gd name="connsiteX3" fmla="*/ 0 w 21600"/>
              <a:gd name="connsiteY3" fmla="*/ 107 h 21529"/>
              <a:gd name="connsiteX4" fmla="*/ 12856 w 21600"/>
              <a:gd name="connsiteY4" fmla="*/ 21458 h 21529"/>
              <a:gd name="connsiteX5" fmla="*/ 13042 w 21600"/>
              <a:gd name="connsiteY5" fmla="*/ 21529 h 21529"/>
              <a:gd name="connsiteX6" fmla="*/ 21600 w 21600"/>
              <a:gd name="connsiteY6" fmla="*/ 7450 h 21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529" extrusionOk="0">
                <a:moveTo>
                  <a:pt x="21600" y="7450"/>
                </a:moveTo>
                <a:lnTo>
                  <a:pt x="16949" y="0"/>
                </a:lnTo>
                <a:lnTo>
                  <a:pt x="19" y="0"/>
                </a:lnTo>
                <a:cubicBezTo>
                  <a:pt x="13" y="36"/>
                  <a:pt x="6" y="71"/>
                  <a:pt x="0" y="107"/>
                </a:cubicBezTo>
                <a:lnTo>
                  <a:pt x="12856" y="21458"/>
                </a:lnTo>
                <a:lnTo>
                  <a:pt x="13042" y="21529"/>
                </a:lnTo>
                <a:lnTo>
                  <a:pt x="21600" y="745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1EEB3C3F-EED8-E2BA-0C5A-2622CF8D2FFF}"/>
              </a:ext>
            </a:extLst>
          </p:cNvPr>
          <p:cNvSpPr/>
          <p:nvPr/>
        </p:nvSpPr>
        <p:spPr>
          <a:xfrm>
            <a:off x="3215935" y="4367548"/>
            <a:ext cx="2356190" cy="1345435"/>
          </a:xfrm>
          <a:custGeom>
            <a:avLst/>
            <a:gdLst>
              <a:gd name="connsiteX0" fmla="*/ 21600 w 21600"/>
              <a:gd name="connsiteY0" fmla="*/ 21600 h 21600"/>
              <a:gd name="connsiteX1" fmla="*/ 14539 w 21600"/>
              <a:gd name="connsiteY1" fmla="*/ 0 h 21600"/>
              <a:gd name="connsiteX2" fmla="*/ 7030 w 21600"/>
              <a:gd name="connsiteY2" fmla="*/ 0 h 21600"/>
              <a:gd name="connsiteX3" fmla="*/ 7030 w 21600"/>
              <a:gd name="connsiteY3" fmla="*/ 216 h 21600"/>
              <a:gd name="connsiteX4" fmla="*/ 0 w 21600"/>
              <a:gd name="connsiteY4" fmla="*/ 21519 h 21600"/>
              <a:gd name="connsiteX5" fmla="*/ 46 w 21600"/>
              <a:gd name="connsiteY5" fmla="*/ 21600 h 21600"/>
              <a:gd name="connsiteX6" fmla="*/ 21600 w 21600"/>
              <a:gd name="connsiteY6" fmla="*/ 21600 h 21600"/>
              <a:gd name="connsiteX0" fmla="*/ 21600 w 21600"/>
              <a:gd name="connsiteY0" fmla="*/ 21600 h 21600"/>
              <a:gd name="connsiteX1" fmla="*/ 14539 w 21600"/>
              <a:gd name="connsiteY1" fmla="*/ 0 h 21600"/>
              <a:gd name="connsiteX2" fmla="*/ 7030 w 21600"/>
              <a:gd name="connsiteY2" fmla="*/ 0 h 21600"/>
              <a:gd name="connsiteX3" fmla="*/ 0 w 21600"/>
              <a:gd name="connsiteY3" fmla="*/ 21519 h 21600"/>
              <a:gd name="connsiteX4" fmla="*/ 46 w 21600"/>
              <a:gd name="connsiteY4" fmla="*/ 21600 h 21600"/>
              <a:gd name="connsiteX5" fmla="*/ 21600 w 21600"/>
              <a:gd name="connsiteY5" fmla="*/ 2160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21600" y="21600"/>
                </a:moveTo>
                <a:lnTo>
                  <a:pt x="14539" y="0"/>
                </a:lnTo>
                <a:lnTo>
                  <a:pt x="7030" y="0"/>
                </a:lnTo>
                <a:lnTo>
                  <a:pt x="0" y="21519"/>
                </a:lnTo>
                <a:cubicBezTo>
                  <a:pt x="15" y="21546"/>
                  <a:pt x="31" y="21573"/>
                  <a:pt x="46" y="2160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E3FC4B9E-A23A-4CA7-823F-268C9B5F8B64}"/>
              </a:ext>
            </a:extLst>
          </p:cNvPr>
          <p:cNvSpPr/>
          <p:nvPr/>
        </p:nvSpPr>
        <p:spPr>
          <a:xfrm>
            <a:off x="8278123" y="1474870"/>
            <a:ext cx="1957611" cy="2041690"/>
          </a:xfrm>
          <a:custGeom>
            <a:avLst/>
            <a:gdLst>
              <a:gd name="connsiteX0" fmla="*/ 0 w 21600"/>
              <a:gd name="connsiteY0" fmla="*/ 14134 h 21529"/>
              <a:gd name="connsiteX1" fmla="*/ 4695 w 21600"/>
              <a:gd name="connsiteY1" fmla="*/ 21529 h 21529"/>
              <a:gd name="connsiteX2" fmla="*/ 21600 w 21600"/>
              <a:gd name="connsiteY2" fmla="*/ 21529 h 21529"/>
              <a:gd name="connsiteX3" fmla="*/ 8592 w 21600"/>
              <a:gd name="connsiteY3" fmla="*/ 0 h 21529"/>
              <a:gd name="connsiteX4" fmla="*/ 149 w 21600"/>
              <a:gd name="connsiteY4" fmla="*/ 14010 h 21529"/>
              <a:gd name="connsiteX5" fmla="*/ 0 w 21600"/>
              <a:gd name="connsiteY5" fmla="*/ 14134 h 21529"/>
              <a:gd name="connsiteX0" fmla="*/ 0 w 21600"/>
              <a:gd name="connsiteY0" fmla="*/ 14134 h 21529"/>
              <a:gd name="connsiteX1" fmla="*/ 4695 w 21600"/>
              <a:gd name="connsiteY1" fmla="*/ 21529 h 21529"/>
              <a:gd name="connsiteX2" fmla="*/ 21600 w 21600"/>
              <a:gd name="connsiteY2" fmla="*/ 21529 h 21529"/>
              <a:gd name="connsiteX3" fmla="*/ 8592 w 21600"/>
              <a:gd name="connsiteY3" fmla="*/ 0 h 21529"/>
              <a:gd name="connsiteX4" fmla="*/ 0 w 21600"/>
              <a:gd name="connsiteY4" fmla="*/ 14134 h 21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529" extrusionOk="0">
                <a:moveTo>
                  <a:pt x="0" y="14134"/>
                </a:moveTo>
                <a:lnTo>
                  <a:pt x="4695" y="21529"/>
                </a:lnTo>
                <a:lnTo>
                  <a:pt x="21600" y="21529"/>
                </a:lnTo>
                <a:lnTo>
                  <a:pt x="8592" y="0"/>
                </a:lnTo>
                <a:lnTo>
                  <a:pt x="0" y="14134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ACF21B74-19B3-3BF7-F394-3F5E3F7F3FDF}"/>
              </a:ext>
            </a:extLst>
          </p:cNvPr>
          <p:cNvSpPr/>
          <p:nvPr/>
        </p:nvSpPr>
        <p:spPr>
          <a:xfrm>
            <a:off x="6613151" y="4367548"/>
            <a:ext cx="2356190" cy="1345435"/>
          </a:xfrm>
          <a:custGeom>
            <a:avLst/>
            <a:gdLst>
              <a:gd name="connsiteX0" fmla="*/ 21600 w 21600"/>
              <a:gd name="connsiteY0" fmla="*/ 21600 h 21600"/>
              <a:gd name="connsiteX1" fmla="*/ 14539 w 21600"/>
              <a:gd name="connsiteY1" fmla="*/ 0 h 21600"/>
              <a:gd name="connsiteX2" fmla="*/ 7030 w 21600"/>
              <a:gd name="connsiteY2" fmla="*/ 0 h 21600"/>
              <a:gd name="connsiteX3" fmla="*/ 7030 w 21600"/>
              <a:gd name="connsiteY3" fmla="*/ 216 h 21600"/>
              <a:gd name="connsiteX4" fmla="*/ 0 w 21600"/>
              <a:gd name="connsiteY4" fmla="*/ 21519 h 21600"/>
              <a:gd name="connsiteX5" fmla="*/ 46 w 21600"/>
              <a:gd name="connsiteY5" fmla="*/ 21600 h 21600"/>
              <a:gd name="connsiteX6" fmla="*/ 21600 w 21600"/>
              <a:gd name="connsiteY6" fmla="*/ 21600 h 21600"/>
              <a:gd name="connsiteX0" fmla="*/ 21600 w 21600"/>
              <a:gd name="connsiteY0" fmla="*/ 21600 h 21600"/>
              <a:gd name="connsiteX1" fmla="*/ 14539 w 21600"/>
              <a:gd name="connsiteY1" fmla="*/ 0 h 21600"/>
              <a:gd name="connsiteX2" fmla="*/ 7030 w 21600"/>
              <a:gd name="connsiteY2" fmla="*/ 0 h 21600"/>
              <a:gd name="connsiteX3" fmla="*/ 0 w 21600"/>
              <a:gd name="connsiteY3" fmla="*/ 21519 h 21600"/>
              <a:gd name="connsiteX4" fmla="*/ 46 w 21600"/>
              <a:gd name="connsiteY4" fmla="*/ 21600 h 21600"/>
              <a:gd name="connsiteX5" fmla="*/ 21600 w 21600"/>
              <a:gd name="connsiteY5" fmla="*/ 2160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21600" y="21600"/>
                </a:moveTo>
                <a:lnTo>
                  <a:pt x="14539" y="0"/>
                </a:lnTo>
                <a:lnTo>
                  <a:pt x="7030" y="0"/>
                </a:lnTo>
                <a:lnTo>
                  <a:pt x="0" y="21519"/>
                </a:lnTo>
                <a:cubicBezTo>
                  <a:pt x="15" y="21546"/>
                  <a:pt x="31" y="21573"/>
                  <a:pt x="46" y="2160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">
            <a:extLst>
              <a:ext uri="{FF2B5EF4-FFF2-40B4-BE49-F238E27FC236}">
                <a16:creationId xmlns:a16="http://schemas.microsoft.com/office/drawing/2014/main" id="{8D72A992-9346-9AD4-6D9E-0033BE772FC8}"/>
              </a:ext>
            </a:extLst>
          </p:cNvPr>
          <p:cNvSpPr/>
          <p:nvPr/>
        </p:nvSpPr>
        <p:spPr>
          <a:xfrm>
            <a:off x="4880907" y="1474870"/>
            <a:ext cx="1959285" cy="2041694"/>
          </a:xfrm>
          <a:custGeom>
            <a:avLst/>
            <a:gdLst>
              <a:gd name="connsiteX0" fmla="*/ 8603 w 21600"/>
              <a:gd name="connsiteY0" fmla="*/ 0 h 21600"/>
              <a:gd name="connsiteX1" fmla="*/ 0 w 21600"/>
              <a:gd name="connsiteY1" fmla="*/ 14163 h 21600"/>
              <a:gd name="connsiteX2" fmla="*/ 4468 w 21600"/>
              <a:gd name="connsiteY2" fmla="*/ 21600 h 21600"/>
              <a:gd name="connsiteX3" fmla="*/ 21600 w 21600"/>
              <a:gd name="connsiteY3" fmla="*/ 21600 h 21600"/>
              <a:gd name="connsiteX4" fmla="*/ 13349 w 21600"/>
              <a:gd name="connsiteY4" fmla="*/ 7900 h 21600"/>
              <a:gd name="connsiteX5" fmla="*/ 8603 w 21600"/>
              <a:gd name="connsiteY5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1600" extrusionOk="0">
                <a:moveTo>
                  <a:pt x="8603" y="0"/>
                </a:moveTo>
                <a:lnTo>
                  <a:pt x="0" y="14163"/>
                </a:lnTo>
                <a:lnTo>
                  <a:pt x="4468" y="21600"/>
                </a:lnTo>
                <a:lnTo>
                  <a:pt x="21600" y="21600"/>
                </a:lnTo>
                <a:lnTo>
                  <a:pt x="13349" y="7900"/>
                </a:lnTo>
                <a:lnTo>
                  <a:pt x="8603" y="0"/>
                </a:ln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D8771311-6C3C-B004-3843-A5351B7F4E0A}"/>
              </a:ext>
            </a:extLst>
          </p:cNvPr>
          <p:cNvSpPr/>
          <p:nvPr/>
        </p:nvSpPr>
        <p:spPr>
          <a:xfrm>
            <a:off x="6562697" y="1424416"/>
            <a:ext cx="2416732" cy="1345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60" y="21600"/>
                </a:moveTo>
                <a:lnTo>
                  <a:pt x="14821" y="21087"/>
                </a:lnTo>
                <a:lnTo>
                  <a:pt x="21600" y="0"/>
                </a:lnTo>
                <a:lnTo>
                  <a:pt x="0" y="0"/>
                </a:lnTo>
                <a:lnTo>
                  <a:pt x="6944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2C126F49-6E42-DDD0-EA2C-204EEC026689}"/>
              </a:ext>
            </a:extLst>
          </p:cNvPr>
          <p:cNvSpPr/>
          <p:nvPr/>
        </p:nvSpPr>
        <p:spPr>
          <a:xfrm>
            <a:off x="3215933" y="1424416"/>
            <a:ext cx="2357875" cy="1345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6979" y="21168"/>
                </a:lnTo>
                <a:lnTo>
                  <a:pt x="7149" y="21600"/>
                </a:lnTo>
                <a:lnTo>
                  <a:pt x="14097" y="21600"/>
                </a:lnTo>
                <a:lnTo>
                  <a:pt x="14682" y="21006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4E37350C-6599-B804-1152-9823FAC69B25}"/>
              </a:ext>
            </a:extLst>
          </p:cNvPr>
          <p:cNvSpPr/>
          <p:nvPr/>
        </p:nvSpPr>
        <p:spPr>
          <a:xfrm>
            <a:off x="5351808" y="3610743"/>
            <a:ext cx="1934058" cy="2041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757"/>
                </a:moveTo>
                <a:lnTo>
                  <a:pt x="21600" y="6975"/>
                </a:lnTo>
                <a:lnTo>
                  <a:pt x="17355" y="0"/>
                </a:lnTo>
                <a:lnTo>
                  <a:pt x="0" y="0"/>
                </a:lnTo>
                <a:lnTo>
                  <a:pt x="8339" y="13700"/>
                </a:lnTo>
                <a:lnTo>
                  <a:pt x="13167" y="216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id="{43BE5957-4FD5-42A4-7DE2-AD1ED4889CDA}"/>
              </a:ext>
            </a:extLst>
          </p:cNvPr>
          <p:cNvSpPr/>
          <p:nvPr/>
        </p:nvSpPr>
        <p:spPr>
          <a:xfrm>
            <a:off x="1954591" y="1474870"/>
            <a:ext cx="1957604" cy="2041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82" y="21600"/>
                </a:moveTo>
                <a:lnTo>
                  <a:pt x="17388" y="21209"/>
                </a:lnTo>
                <a:lnTo>
                  <a:pt x="21600" y="14216"/>
                </a:lnTo>
                <a:lnTo>
                  <a:pt x="21414" y="13967"/>
                </a:lnTo>
                <a:lnTo>
                  <a:pt x="13008" y="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id="{6E199A09-F9AB-1E73-1D3A-B7E4B0633A90}"/>
              </a:ext>
            </a:extLst>
          </p:cNvPr>
          <p:cNvSpPr/>
          <p:nvPr/>
        </p:nvSpPr>
        <p:spPr>
          <a:xfrm>
            <a:off x="1954592" y="3617444"/>
            <a:ext cx="1952561" cy="2031631"/>
          </a:xfrm>
          <a:custGeom>
            <a:avLst/>
            <a:gdLst>
              <a:gd name="connsiteX0" fmla="*/ 21600 w 21600"/>
              <a:gd name="connsiteY0" fmla="*/ 7450 h 21529"/>
              <a:gd name="connsiteX1" fmla="*/ 16949 w 21600"/>
              <a:gd name="connsiteY1" fmla="*/ 0 h 21529"/>
              <a:gd name="connsiteX2" fmla="*/ 19 w 21600"/>
              <a:gd name="connsiteY2" fmla="*/ 0 h 21529"/>
              <a:gd name="connsiteX3" fmla="*/ 0 w 21600"/>
              <a:gd name="connsiteY3" fmla="*/ 107 h 21529"/>
              <a:gd name="connsiteX4" fmla="*/ 12856 w 21600"/>
              <a:gd name="connsiteY4" fmla="*/ 21458 h 21529"/>
              <a:gd name="connsiteX5" fmla="*/ 13042 w 21600"/>
              <a:gd name="connsiteY5" fmla="*/ 21529 h 21529"/>
              <a:gd name="connsiteX6" fmla="*/ 21488 w 21600"/>
              <a:gd name="connsiteY6" fmla="*/ 7503 h 21529"/>
              <a:gd name="connsiteX7" fmla="*/ 21600 w 21600"/>
              <a:gd name="connsiteY7" fmla="*/ 7450 h 21529"/>
              <a:gd name="connsiteX0" fmla="*/ 21600 w 21600"/>
              <a:gd name="connsiteY0" fmla="*/ 7450 h 21529"/>
              <a:gd name="connsiteX1" fmla="*/ 16949 w 21600"/>
              <a:gd name="connsiteY1" fmla="*/ 0 h 21529"/>
              <a:gd name="connsiteX2" fmla="*/ 19 w 21600"/>
              <a:gd name="connsiteY2" fmla="*/ 0 h 21529"/>
              <a:gd name="connsiteX3" fmla="*/ 0 w 21600"/>
              <a:gd name="connsiteY3" fmla="*/ 107 h 21529"/>
              <a:gd name="connsiteX4" fmla="*/ 12856 w 21600"/>
              <a:gd name="connsiteY4" fmla="*/ 21458 h 21529"/>
              <a:gd name="connsiteX5" fmla="*/ 13042 w 21600"/>
              <a:gd name="connsiteY5" fmla="*/ 21529 h 21529"/>
              <a:gd name="connsiteX6" fmla="*/ 21600 w 21600"/>
              <a:gd name="connsiteY6" fmla="*/ 7450 h 21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00" h="21529" extrusionOk="0">
                <a:moveTo>
                  <a:pt x="21600" y="7450"/>
                </a:moveTo>
                <a:lnTo>
                  <a:pt x="16949" y="0"/>
                </a:lnTo>
                <a:lnTo>
                  <a:pt x="19" y="0"/>
                </a:lnTo>
                <a:cubicBezTo>
                  <a:pt x="13" y="36"/>
                  <a:pt x="6" y="71"/>
                  <a:pt x="0" y="107"/>
                </a:cubicBezTo>
                <a:lnTo>
                  <a:pt x="12856" y="21458"/>
                </a:lnTo>
                <a:lnTo>
                  <a:pt x="13042" y="21529"/>
                </a:lnTo>
                <a:lnTo>
                  <a:pt x="21600" y="745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64BD42-06C7-1C10-F2FF-FD7190905650}"/>
              </a:ext>
            </a:extLst>
          </p:cNvPr>
          <p:cNvSpPr txBox="1"/>
          <p:nvPr/>
        </p:nvSpPr>
        <p:spPr>
          <a:xfrm>
            <a:off x="3551166" y="4995945"/>
            <a:ext cx="1644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1. Maklumat </a:t>
            </a:r>
          </a:p>
          <a:p>
            <a:pPr algn="ctr"/>
            <a:r>
              <a:rPr lang="en-US" b="1" dirty="0" err="1">
                <a:solidFill>
                  <a:schemeClr val="bg1"/>
                </a:solidFill>
              </a:rPr>
              <a:t>Institusi</a:t>
            </a:r>
            <a:r>
              <a:rPr lang="en-US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99F1D8-5F6F-2CA3-739D-7F4E8FB2246C}"/>
              </a:ext>
            </a:extLst>
          </p:cNvPr>
          <p:cNvSpPr txBox="1"/>
          <p:nvPr/>
        </p:nvSpPr>
        <p:spPr>
          <a:xfrm>
            <a:off x="7000420" y="5073228"/>
            <a:ext cx="1581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7. </a:t>
            </a:r>
            <a:r>
              <a:rPr lang="en-US" b="1" dirty="0" err="1">
                <a:solidFill>
                  <a:schemeClr val="bg1"/>
                </a:solidFill>
              </a:rPr>
              <a:t>Impak</a:t>
            </a:r>
            <a:r>
              <a:rPr lang="en-US" b="1" dirty="0">
                <a:solidFill>
                  <a:schemeClr val="bg1"/>
                </a:solidFill>
              </a:rPr>
              <a:t> /</a:t>
            </a:r>
          </a:p>
          <a:p>
            <a:pPr algn="ctr"/>
            <a:r>
              <a:rPr lang="en-US" b="1" dirty="0" err="1">
                <a:solidFill>
                  <a:schemeClr val="bg1"/>
                </a:solidFill>
              </a:rPr>
              <a:t>Keberkesanan</a:t>
            </a:r>
            <a:r>
              <a:rPr lang="en-US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EF1891-1838-3A02-BA42-12615EFB9593}"/>
              </a:ext>
            </a:extLst>
          </p:cNvPr>
          <p:cNvSpPr txBox="1"/>
          <p:nvPr/>
        </p:nvSpPr>
        <p:spPr>
          <a:xfrm>
            <a:off x="3334644" y="1442586"/>
            <a:ext cx="2142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4. </a:t>
            </a:r>
            <a:r>
              <a:rPr lang="en-US" b="1" dirty="0" err="1">
                <a:solidFill>
                  <a:schemeClr val="bg1"/>
                </a:solidFill>
              </a:rPr>
              <a:t>Rasional</a:t>
            </a:r>
            <a:r>
              <a:rPr lang="en-US" b="1" dirty="0">
                <a:solidFill>
                  <a:schemeClr val="bg1"/>
                </a:solidFill>
              </a:rPr>
              <a:t> Program </a:t>
            </a:r>
          </a:p>
          <a:p>
            <a:pPr algn="ctr"/>
            <a:r>
              <a:rPr lang="en-US" b="1" dirty="0" err="1">
                <a:solidFill>
                  <a:schemeClr val="bg1"/>
                </a:solidFill>
              </a:rPr>
              <a:t>Akademik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9EA548-5845-1248-12B2-D004D82ABE55}"/>
              </a:ext>
            </a:extLst>
          </p:cNvPr>
          <p:cNvSpPr txBox="1"/>
          <p:nvPr/>
        </p:nvSpPr>
        <p:spPr>
          <a:xfrm>
            <a:off x="6699240" y="1404471"/>
            <a:ext cx="21781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10. </a:t>
            </a:r>
            <a:r>
              <a:rPr lang="en-US" sz="1600" b="1" dirty="0" err="1">
                <a:solidFill>
                  <a:schemeClr val="bg1"/>
                </a:solidFill>
              </a:rPr>
              <a:t>Dokumen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sokongan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dan </a:t>
            </a:r>
            <a:r>
              <a:rPr lang="en-US" sz="1600" b="1" dirty="0" err="1">
                <a:solidFill>
                  <a:schemeClr val="bg1"/>
                </a:solidFill>
              </a:rPr>
              <a:t>pembuktian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 err="1">
                <a:solidFill>
                  <a:schemeClr val="bg1"/>
                </a:solidFill>
              </a:rPr>
              <a:t>dalam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bentuk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e-book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4E9EF2-1C36-1E88-7D68-646E138AB6FA}"/>
              </a:ext>
            </a:extLst>
          </p:cNvPr>
          <p:cNvSpPr txBox="1"/>
          <p:nvPr/>
        </p:nvSpPr>
        <p:spPr>
          <a:xfrm rot="3600000">
            <a:off x="8219914" y="2181897"/>
            <a:ext cx="19509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9. </a:t>
            </a:r>
            <a:r>
              <a:rPr lang="en-US" b="1" dirty="0" err="1">
                <a:solidFill>
                  <a:schemeClr val="bg1"/>
                </a:solidFill>
              </a:rPr>
              <a:t>Mengisi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fi-FI" b="1" dirty="0">
                <a:solidFill>
                  <a:schemeClr val="bg1"/>
                </a:solidFill>
              </a:rPr>
              <a:t>Borang </a:t>
            </a:r>
          </a:p>
          <a:p>
            <a:pPr algn="ctr"/>
            <a:r>
              <a:rPr lang="fi-FI" b="1" dirty="0">
                <a:solidFill>
                  <a:schemeClr val="bg1"/>
                </a:solidFill>
              </a:rPr>
              <a:t>Maklumat </a:t>
            </a:r>
          </a:p>
          <a:p>
            <a:pPr algn="ctr"/>
            <a:r>
              <a:rPr lang="fi-FI" b="1" dirty="0">
                <a:solidFill>
                  <a:schemeClr val="bg1"/>
                </a:solidFill>
              </a:rPr>
              <a:t>Penyertaan</a:t>
            </a:r>
          </a:p>
          <a:p>
            <a:pPr algn="ctr"/>
            <a:r>
              <a:rPr lang="fi-FI" b="1" dirty="0">
                <a:solidFill>
                  <a:schemeClr val="bg1"/>
                </a:solidFill>
              </a:rPr>
              <a:t>AKRI 2024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2E2BC5-9708-8DAB-5D89-A50E224E31FF}"/>
              </a:ext>
            </a:extLst>
          </p:cNvPr>
          <p:cNvSpPr txBox="1"/>
          <p:nvPr/>
        </p:nvSpPr>
        <p:spPr>
          <a:xfrm rot="3600000">
            <a:off x="1852030" y="4177924"/>
            <a:ext cx="2004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2. Maklumat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Program </a:t>
            </a:r>
            <a:r>
              <a:rPr lang="en-US" b="1" dirty="0" err="1">
                <a:solidFill>
                  <a:schemeClr val="bg1"/>
                </a:solidFill>
              </a:rPr>
              <a:t>Akademik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1BC3F9-E45E-BDEC-A400-FA11CF2E7562}"/>
              </a:ext>
            </a:extLst>
          </p:cNvPr>
          <p:cNvSpPr txBox="1"/>
          <p:nvPr/>
        </p:nvSpPr>
        <p:spPr>
          <a:xfrm rot="3600000">
            <a:off x="6147507" y="3790285"/>
            <a:ext cx="1469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6.</a:t>
            </a:r>
          </a:p>
          <a:p>
            <a:pPr algn="ctr"/>
            <a:r>
              <a:rPr lang="en-US" b="1" dirty="0" err="1">
                <a:solidFill>
                  <a:schemeClr val="bg1"/>
                </a:solidFill>
              </a:rPr>
              <a:t>Keterlibatan</a:t>
            </a:r>
            <a:r>
              <a:rPr lang="en-US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7CEF6A-6141-2743-E33F-368D1AA22EEF}"/>
              </a:ext>
            </a:extLst>
          </p:cNvPr>
          <p:cNvSpPr txBox="1"/>
          <p:nvPr/>
        </p:nvSpPr>
        <p:spPr>
          <a:xfrm rot="3600000">
            <a:off x="5164900" y="2365862"/>
            <a:ext cx="1600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5. </a:t>
            </a:r>
            <a:r>
              <a:rPr lang="en-US" b="1" dirty="0" err="1">
                <a:solidFill>
                  <a:schemeClr val="bg1"/>
                </a:solidFill>
              </a:rPr>
              <a:t>Pendekatan</a:t>
            </a:r>
            <a:r>
              <a:rPr lang="en-US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b="1" dirty="0" err="1">
                <a:solidFill>
                  <a:schemeClr val="bg1"/>
                </a:solidFill>
              </a:rPr>
              <a:t>Kaedah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PdP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472C61-1DB1-E58A-AE71-8250D6EE50BF}"/>
              </a:ext>
            </a:extLst>
          </p:cNvPr>
          <p:cNvSpPr txBox="1"/>
          <p:nvPr/>
        </p:nvSpPr>
        <p:spPr>
          <a:xfrm rot="18000000">
            <a:off x="1796525" y="2327140"/>
            <a:ext cx="19989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50" b="1" dirty="0">
                <a:solidFill>
                  <a:schemeClr val="bg1"/>
                </a:solidFill>
              </a:rPr>
              <a:t>3. </a:t>
            </a:r>
            <a:r>
              <a:rPr lang="en-US" sz="1750" b="1" dirty="0" err="1">
                <a:solidFill>
                  <a:schemeClr val="bg1"/>
                </a:solidFill>
              </a:rPr>
              <a:t>Sinopsis</a:t>
            </a:r>
            <a:r>
              <a:rPr lang="en-US" sz="175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1750" b="1" dirty="0">
                <a:solidFill>
                  <a:schemeClr val="bg1"/>
                </a:solidFill>
              </a:rPr>
              <a:t>Program </a:t>
            </a:r>
            <a:r>
              <a:rPr lang="en-US" sz="1750" b="1" dirty="0" err="1">
                <a:solidFill>
                  <a:schemeClr val="bg1"/>
                </a:solidFill>
              </a:rPr>
              <a:t>Akademik</a:t>
            </a:r>
            <a:endParaRPr lang="en-US" sz="1750" b="1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F42D9E2-FDA9-00A5-CE1E-05AA5FF9A0C7}"/>
              </a:ext>
            </a:extLst>
          </p:cNvPr>
          <p:cNvSpPr txBox="1"/>
          <p:nvPr/>
        </p:nvSpPr>
        <p:spPr>
          <a:xfrm rot="18068715">
            <a:off x="7939857" y="3937098"/>
            <a:ext cx="2438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8. </a:t>
            </a:r>
            <a:r>
              <a:rPr lang="en-US" sz="1600" b="1" dirty="0" err="1">
                <a:solidFill>
                  <a:schemeClr val="bg1"/>
                </a:solidFill>
              </a:rPr>
              <a:t>Tandatangan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1600" b="1" dirty="0" err="1">
                <a:solidFill>
                  <a:schemeClr val="bg1"/>
                </a:solidFill>
              </a:rPr>
              <a:t>pemohon</a:t>
            </a:r>
            <a:r>
              <a:rPr lang="en-US" sz="1600" b="1" dirty="0">
                <a:solidFill>
                  <a:schemeClr val="bg1"/>
                </a:solidFill>
              </a:rPr>
              <a:t> &amp; </a:t>
            </a:r>
          </a:p>
          <a:p>
            <a:pPr algn="ctr"/>
            <a:r>
              <a:rPr lang="en-US" sz="1600" b="1" dirty="0" err="1">
                <a:solidFill>
                  <a:schemeClr val="bg1"/>
                </a:solidFill>
              </a:rPr>
              <a:t>pengesahan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9FE0FCE-ABA7-7FF4-EA3D-483843649038}"/>
              </a:ext>
            </a:extLst>
          </p:cNvPr>
          <p:cNvSpPr txBox="1"/>
          <p:nvPr/>
        </p:nvSpPr>
        <p:spPr>
          <a:xfrm>
            <a:off x="3963871" y="2893458"/>
            <a:ext cx="1033093" cy="461665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200" b="1" noProof="1">
                <a:latin typeface="Arial Narrow" panose="020B0606020202030204" pitchFamily="34" charset="0"/>
              </a:rPr>
              <a:t>Sertakan pautan (jika ada)</a:t>
            </a:r>
          </a:p>
        </p:txBody>
      </p:sp>
      <p:sp>
        <p:nvSpPr>
          <p:cNvPr id="47" name="Title 4">
            <a:extLst>
              <a:ext uri="{FF2B5EF4-FFF2-40B4-BE49-F238E27FC236}">
                <a16:creationId xmlns:a16="http://schemas.microsoft.com/office/drawing/2014/main" id="{EF0F46A0-55D4-F5C8-D325-66987396165F}"/>
              </a:ext>
            </a:extLst>
          </p:cNvPr>
          <p:cNvSpPr txBox="1">
            <a:spLocks/>
          </p:cNvSpPr>
          <p:nvPr/>
        </p:nvSpPr>
        <p:spPr bwMode="auto">
          <a:xfrm>
            <a:off x="299202" y="255602"/>
            <a:ext cx="10731500" cy="982662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40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SENARAI SEMAK</a:t>
            </a:r>
          </a:p>
        </p:txBody>
      </p:sp>
      <p:pic>
        <p:nvPicPr>
          <p:cNvPr id="48" name="Picture 47" descr="A blue star with red border&#10;&#10;Description automatically generated">
            <a:extLst>
              <a:ext uri="{FF2B5EF4-FFF2-40B4-BE49-F238E27FC236}">
                <a16:creationId xmlns:a16="http://schemas.microsoft.com/office/drawing/2014/main" id="{1DF89EBB-5515-6A1E-9FF4-0652C2857E7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569" y="296243"/>
            <a:ext cx="1046747" cy="79852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325C5CD-12CF-3983-D3B6-F51B685E9796}"/>
              </a:ext>
            </a:extLst>
          </p:cNvPr>
          <p:cNvSpPr txBox="1"/>
          <p:nvPr/>
        </p:nvSpPr>
        <p:spPr>
          <a:xfrm>
            <a:off x="4292865" y="4579686"/>
            <a:ext cx="239357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r"/>
            <a:r>
              <a:rPr lang="en-US" sz="2000" b="1" noProof="1">
                <a:latin typeface="Amasis MT Pro Black" panose="02040A04050005020304" pitchFamily="18" charset="0"/>
              </a:rPr>
              <a:t>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FEA1362-9258-BD34-A4A5-19A51903FC70}"/>
              </a:ext>
            </a:extLst>
          </p:cNvPr>
          <p:cNvSpPr txBox="1"/>
          <p:nvPr/>
        </p:nvSpPr>
        <p:spPr>
          <a:xfrm rot="3343082">
            <a:off x="3211984" y="3940970"/>
            <a:ext cx="239357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r"/>
            <a:r>
              <a:rPr lang="en-US" sz="2000" b="1" noProof="1">
                <a:latin typeface="Amasis MT Pro Black" panose="02040A04050005020304" pitchFamily="18" charset="0"/>
              </a:rPr>
              <a:t>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8F275BC-AF2A-35C3-841B-C5D1BD3EC0E0}"/>
              </a:ext>
            </a:extLst>
          </p:cNvPr>
          <p:cNvSpPr txBox="1"/>
          <p:nvPr/>
        </p:nvSpPr>
        <p:spPr>
          <a:xfrm rot="17159597">
            <a:off x="3231783" y="2718976"/>
            <a:ext cx="239357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r"/>
            <a:r>
              <a:rPr lang="en-US" sz="2000" b="1" noProof="1">
                <a:latin typeface="Amasis MT Pro Black" panose="02040A04050005020304" pitchFamily="18" charset="0"/>
              </a:rPr>
              <a:t>B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D6BA127-838C-54F5-036C-2B7D9B20F597}"/>
              </a:ext>
            </a:extLst>
          </p:cNvPr>
          <p:cNvSpPr txBox="1"/>
          <p:nvPr/>
        </p:nvSpPr>
        <p:spPr>
          <a:xfrm>
            <a:off x="4248266" y="2256594"/>
            <a:ext cx="239357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r"/>
            <a:r>
              <a:rPr lang="en-US" sz="2000" b="1" noProof="1">
                <a:latin typeface="Amasis MT Pro Black" panose="02040A04050005020304" pitchFamily="18" charset="0"/>
              </a:rPr>
              <a:t>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119F34F-9B1C-7168-6336-3351B343288D}"/>
              </a:ext>
            </a:extLst>
          </p:cNvPr>
          <p:cNvSpPr txBox="1"/>
          <p:nvPr/>
        </p:nvSpPr>
        <p:spPr>
          <a:xfrm rot="3512278">
            <a:off x="5210805" y="2853367"/>
            <a:ext cx="239357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r"/>
            <a:r>
              <a:rPr lang="en-US" sz="2000" b="1" noProof="1">
                <a:latin typeface="Amasis MT Pro Black" panose="02040A04050005020304" pitchFamily="18" charset="0"/>
              </a:rPr>
              <a:t>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078FBCC-486C-8368-376D-EB61AF0072EE}"/>
              </a:ext>
            </a:extLst>
          </p:cNvPr>
          <p:cNvSpPr txBox="1"/>
          <p:nvPr/>
        </p:nvSpPr>
        <p:spPr>
          <a:xfrm rot="3512278">
            <a:off x="5965158" y="4098206"/>
            <a:ext cx="239357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r"/>
            <a:r>
              <a:rPr lang="en-US" sz="2000" b="1" noProof="1">
                <a:latin typeface="Amasis MT Pro Black" panose="02040A04050005020304" pitchFamily="18" charset="0"/>
              </a:rPr>
              <a:t>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4553366-AFE7-4975-F6E9-373178FE7B16}"/>
              </a:ext>
            </a:extLst>
          </p:cNvPr>
          <p:cNvSpPr txBox="1"/>
          <p:nvPr/>
        </p:nvSpPr>
        <p:spPr>
          <a:xfrm>
            <a:off x="7635417" y="4482280"/>
            <a:ext cx="239357" cy="400110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r"/>
            <a:r>
              <a:rPr lang="en-US" sz="2000" b="1" noProof="1">
                <a:latin typeface="Amasis MT Pro Black" panose="02040A04050005020304" pitchFamily="18" charset="0"/>
              </a:rPr>
              <a:t>F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305C0CA-3BC6-9FB0-4610-9128BC264756}"/>
              </a:ext>
            </a:extLst>
          </p:cNvPr>
          <p:cNvSpPr txBox="1"/>
          <p:nvPr/>
        </p:nvSpPr>
        <p:spPr>
          <a:xfrm>
            <a:off x="6423631" y="5659398"/>
            <a:ext cx="2662927" cy="83099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200" b="1" noProof="1">
                <a:latin typeface="Arial Narrow" panose="020B0606020202030204" pitchFamily="34" charset="0"/>
              </a:rPr>
              <a:t>*Sertakan bahan yang berkaitan. Contoh: laporan dan matrik pencapaian,video, laman web/blog/e-portfolio dan dokumen yang berkaitan.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C9FF788-F2CF-51B4-74FB-FC0D15DE160F}"/>
              </a:ext>
            </a:extLst>
          </p:cNvPr>
          <p:cNvSpPr txBox="1"/>
          <p:nvPr/>
        </p:nvSpPr>
        <p:spPr>
          <a:xfrm rot="17995064">
            <a:off x="8547169" y="4517614"/>
            <a:ext cx="2662927" cy="461665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200" b="1" noProof="1">
                <a:latin typeface="Arial Narrow" panose="020B0606020202030204" pitchFamily="34" charset="0"/>
              </a:rPr>
              <a:t>Naib Canselor/setaraf* </a:t>
            </a:r>
          </a:p>
          <a:p>
            <a:pPr algn="ctr"/>
            <a:r>
              <a:rPr lang="en-US" sz="1200" b="1" noProof="1">
                <a:latin typeface="Arial Narrow" panose="020B0606020202030204" pitchFamily="34" charset="0"/>
              </a:rPr>
              <a:t>atau Timbalan Naib Canselor/setaraf**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1600795-368A-11E5-3348-C955B825486C}"/>
              </a:ext>
            </a:extLst>
          </p:cNvPr>
          <p:cNvSpPr txBox="1"/>
          <p:nvPr/>
        </p:nvSpPr>
        <p:spPr>
          <a:xfrm>
            <a:off x="6369359" y="2970208"/>
            <a:ext cx="2662927" cy="461665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it-IT" sz="1200" b="1" noProof="1">
                <a:latin typeface="Arial Narrow" panose="020B0606020202030204" pitchFamily="34" charset="0"/>
              </a:rPr>
              <a:t>Di pautan </a:t>
            </a:r>
          </a:p>
          <a:p>
            <a:pPr algn="ctr"/>
            <a:r>
              <a:rPr lang="it-IT" sz="1200" b="1" noProof="1">
                <a:latin typeface="Arial Narrow" panose="020B0606020202030204" pitchFamily="34" charset="0"/>
                <a:hlinkClick r:id="rId3"/>
              </a:rPr>
              <a:t>https://spaka.mohe.gov.my</a:t>
            </a:r>
            <a:r>
              <a:rPr lang="it-IT" sz="1200" b="1" noProof="1">
                <a:latin typeface="Arial Narrow" panose="020B0606020202030204" pitchFamily="34" charset="0"/>
              </a:rPr>
              <a:t> </a:t>
            </a:r>
            <a:endParaRPr lang="en-US" sz="1200" b="1" noProof="1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830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6172C43-2E66-492A-A937-94AA5EDB4B21}"/>
              </a:ext>
            </a:extLst>
          </p:cNvPr>
          <p:cNvSpPr/>
          <p:nvPr/>
        </p:nvSpPr>
        <p:spPr>
          <a:xfrm rot="5400000">
            <a:off x="4655300" y="-678697"/>
            <a:ext cx="2881397" cy="12192001"/>
          </a:xfrm>
          <a:prstGeom prst="rect">
            <a:avLst/>
          </a:prstGeom>
          <a:solidFill>
            <a:srgbClr val="06015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Google Shape;894;p111"/>
          <p:cNvSpPr/>
          <p:nvPr/>
        </p:nvSpPr>
        <p:spPr>
          <a:xfrm>
            <a:off x="2432360" y="4628551"/>
            <a:ext cx="7475941" cy="205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9" tIns="60923" rIns="121879" bIns="60923" anchor="t" anchorCtr="0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JABATAN PENDIDIKAN TINGGI</a:t>
            </a: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  <a:sym typeface="Century Gothic"/>
              </a:rPr>
              <a:t>KEMENTERIAN PENDIDIKAN TINGGI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No. 2, Menara 2,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Jalan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P5/6,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Presint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5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62200 W.P. Putrajaya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BDA942-F52E-0C4A-B1D4-CA814F0D1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CB8F4-B197-4E7A-B735-EEE554607D8A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8700B4-69B3-B8FC-01F6-B0ADB5D57FD5}"/>
              </a:ext>
            </a:extLst>
          </p:cNvPr>
          <p:cNvSpPr txBox="1"/>
          <p:nvPr/>
        </p:nvSpPr>
        <p:spPr>
          <a:xfrm>
            <a:off x="3314014" y="936675"/>
            <a:ext cx="571263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ms-MY" sz="9000" b="0" i="0" u="none" strike="noStrike" kern="1200" cap="none" spc="-8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ge Italic" panose="03070502040507070304" pitchFamily="66" charset="0"/>
                <a:ea typeface="Open Sans ExtraBold" panose="020B0906030804020204" pitchFamily="34" charset="0"/>
                <a:cs typeface="Open Sans ExtraBold" panose="020B0906030804020204" pitchFamily="34" charset="0"/>
                <a:sym typeface="Arial"/>
              </a:rPr>
              <a:t>Sekian, Terima Kasih</a:t>
            </a:r>
          </a:p>
        </p:txBody>
      </p:sp>
    </p:spTree>
    <p:extLst>
      <p:ext uri="{BB962C8B-B14F-4D97-AF65-F5344CB8AC3E}">
        <p14:creationId xmlns:p14="http://schemas.microsoft.com/office/powerpoint/2010/main" val="9381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2261936" y="617047"/>
            <a:ext cx="8263439" cy="982662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sz="3200" b="1" dirty="0">
                <a:solidFill>
                  <a:srgbClr val="00206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DEFINISI KURIKULUM PROGRAM PENGAJIAN INOVATIF </a:t>
            </a:r>
            <a:r>
              <a:rPr lang="en-MY" altLang="en-US" sz="32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8F5632-17C5-ECB4-0E50-3EA26C81F039}"/>
              </a:ext>
            </a:extLst>
          </p:cNvPr>
          <p:cNvSpPr txBox="1"/>
          <p:nvPr/>
        </p:nvSpPr>
        <p:spPr>
          <a:xfrm>
            <a:off x="1118937" y="1846053"/>
            <a:ext cx="10296776" cy="3903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ms-MY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Kurikulum inovatif merupakan program akademik yang memberikan </a:t>
            </a:r>
            <a:r>
              <a:rPr lang="ms-MY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penekanan terhadap reka bentuk kurikulum </a:t>
            </a:r>
            <a:r>
              <a:rPr lang="ms-MY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yang berasaskan </a:t>
            </a:r>
            <a:r>
              <a:rPr lang="ms-MY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hasil pembelajaran pelajar</a:t>
            </a:r>
            <a:r>
              <a:rPr lang="ms-MY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Ini merangkumi </a:t>
            </a:r>
            <a:r>
              <a:rPr lang="ms-MY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pedagogi yang inovatif, </a:t>
            </a:r>
            <a:r>
              <a:rPr lang="ms-MY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pentaksiran alternatif </a:t>
            </a:r>
            <a:r>
              <a:rPr lang="ms-MY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dan persekitaran pembelajaran kondusif dan interaktif</a:t>
            </a:r>
            <a:r>
              <a:rPr lang="ms-MY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Kurikulum ini memberikan inspirasi kepada pelajar menjadi </a:t>
            </a:r>
            <a:r>
              <a:rPr lang="ms-MY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lebih kreatif, kritis dan analitik bagi mencapai hasil pembelajaran yang responsif </a:t>
            </a:r>
            <a:r>
              <a:rPr lang="ms-MY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kepada perubahan serta </a:t>
            </a:r>
            <a:r>
              <a:rPr lang="ms-MY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keperluan negara dan global</a:t>
            </a:r>
            <a:r>
              <a:rPr lang="ms-MY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MY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2" descr="A blue star with red border&#10;&#10;Description automatically generated">
            <a:extLst>
              <a:ext uri="{FF2B5EF4-FFF2-40B4-BE49-F238E27FC236}">
                <a16:creationId xmlns:a16="http://schemas.microsoft.com/office/drawing/2014/main" id="{E2F1595D-F9FD-4A38-E81A-127B6566E42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4811" y="511327"/>
            <a:ext cx="1058778" cy="807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08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37613" y="447214"/>
            <a:ext cx="10731500" cy="982662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OBJEKTIF ANUGERAH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500AB1-770E-90C8-ED66-066EED641363}"/>
              </a:ext>
            </a:extLst>
          </p:cNvPr>
          <p:cNvSpPr txBox="1"/>
          <p:nvPr/>
        </p:nvSpPr>
        <p:spPr>
          <a:xfrm>
            <a:off x="730250" y="1509038"/>
            <a:ext cx="10731500" cy="3892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ms-MY" sz="2800" dirty="0">
                <a:latin typeface="Arial" panose="020B0604020202020204" pitchFamily="34" charset="0"/>
                <a:ea typeface="Times New Roman" panose="02020603050405020304" pitchFamily="18" charset="0"/>
              </a:rPr>
              <a:t>Anugerah kategori ini bertujuan mengiktiraf program akademik pendidikan tinggi (di semua peringkat pengajian) yang menekankan </a:t>
            </a:r>
            <a:r>
              <a:rPr lang="ms-MY" sz="2800" b="1" dirty="0">
                <a:latin typeface="Arial" panose="020B0604020202020204" pitchFamily="34" charset="0"/>
                <a:ea typeface="Times New Roman" panose="02020603050405020304" pitchFamily="18" charset="0"/>
              </a:rPr>
              <a:t>reka bentuk kurikulum secara inovatif dan kreatif </a:t>
            </a:r>
            <a:r>
              <a:rPr lang="ms-MY" sz="2800" dirty="0">
                <a:latin typeface="Arial" panose="020B0604020202020204" pitchFamily="34" charset="0"/>
                <a:ea typeface="Times New Roman" panose="02020603050405020304" pitchFamily="18" charset="0"/>
              </a:rPr>
              <a:t>sehingga berjaya </a:t>
            </a:r>
            <a:r>
              <a:rPr lang="ms-MY" sz="2800" b="1" dirty="0">
                <a:latin typeface="Arial" panose="020B0604020202020204" pitchFamily="34" charset="0"/>
                <a:ea typeface="Times New Roman" panose="02020603050405020304" pitchFamily="18" charset="0"/>
              </a:rPr>
              <a:t>melahirkan graduan yang berdaya saing dan tersedia pada masa hadapan (</a:t>
            </a:r>
            <a:r>
              <a:rPr lang="ms-MY" sz="2800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competitive and future-ready graduants)</a:t>
            </a:r>
            <a:r>
              <a:rPr lang="ms-MY" sz="28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2" descr="A blue star with red border&#10;&#10;Description automatically generated">
            <a:extLst>
              <a:ext uri="{FF2B5EF4-FFF2-40B4-BE49-F238E27FC236}">
                <a16:creationId xmlns:a16="http://schemas.microsoft.com/office/drawing/2014/main" id="{F949AC09-209E-E4AA-E768-DAA9E6B2EC3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399" y="447214"/>
            <a:ext cx="1010653" cy="7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82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730250" y="434381"/>
            <a:ext cx="10731500" cy="982662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SYARAT PERMOHONAN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500AB1-770E-90C8-ED66-066EED641363}"/>
              </a:ext>
            </a:extLst>
          </p:cNvPr>
          <p:cNvSpPr txBox="1"/>
          <p:nvPr/>
        </p:nvSpPr>
        <p:spPr>
          <a:xfrm>
            <a:off x="1515979" y="1724263"/>
            <a:ext cx="10045639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Terbuka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kepada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Institusi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Pendidikan Tinggi (IPT)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bagi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tahap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Program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pengajian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Sijil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, Diploma,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Sarjana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Muda,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Sarjana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dan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Kedoktoran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yang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menawarkan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program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secara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Mod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Kerja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Kursus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, Mod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Campuran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atau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Mod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Industri</a:t>
            </a:r>
            <a:r>
              <a:rPr lang="en-US" sz="2500" dirty="0">
                <a:solidFill>
                  <a:srgbClr val="000000"/>
                </a:solidFill>
                <a:latin typeface="Abadi" panose="020B0604020104020204" pitchFamily="34" charset="0"/>
                <a:ea typeface="Calibri" panose="020F0502020204030204" pitchFamily="34" charset="0"/>
              </a:rPr>
              <a:t>. </a:t>
            </a:r>
          </a:p>
          <a:p>
            <a:pPr lvl="0" algn="just"/>
            <a:endParaRPr lang="en-US" sz="2500" dirty="0">
              <a:solidFill>
                <a:srgbClr val="000000"/>
              </a:solidFill>
              <a:latin typeface="Abadi" panose="020B0604020104020204" pitchFamily="34" charset="0"/>
              <a:ea typeface="Calibri" panose="020F0502020204030204" pitchFamily="34" charset="0"/>
            </a:endParaRPr>
          </a:p>
          <a:p>
            <a:pPr lvl="0" algn="just"/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Hanya program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pengajian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yang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telah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menghasilkan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b="1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graduan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layak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memohon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.</a:t>
            </a:r>
          </a:p>
          <a:p>
            <a:pPr lvl="0" algn="just"/>
            <a:endParaRPr lang="en-MY" sz="2500" dirty="0">
              <a:solidFill>
                <a:srgbClr val="000000"/>
              </a:solidFill>
              <a:latin typeface="Abadi" panose="020B0604020104020204" pitchFamily="34" charset="0"/>
              <a:ea typeface="Calibri" panose="020F0502020204030204" pitchFamily="34" charset="0"/>
            </a:endParaRPr>
          </a:p>
          <a:p>
            <a:pPr lvl="0" algn="just"/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Permohonan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adalah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terhad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kepada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b="1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SATU (1) program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sahaja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bagi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US" sz="2500" dirty="0" err="1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setiap</a:t>
            </a:r>
            <a:r>
              <a:rPr lang="en-US" sz="2500" dirty="0">
                <a:solidFill>
                  <a:srgbClr val="000000"/>
                </a:solidFill>
                <a:effectLst/>
                <a:latin typeface="Abadi" panose="020B0604020104020204" pitchFamily="34" charset="0"/>
                <a:ea typeface="Calibri" panose="020F0502020204030204" pitchFamily="34" charset="0"/>
              </a:rPr>
              <a:t> IPT. </a:t>
            </a:r>
            <a:endParaRPr lang="en-MY" sz="2500" dirty="0">
              <a:solidFill>
                <a:srgbClr val="000000"/>
              </a:solidFill>
              <a:effectLst/>
              <a:latin typeface="Abadi" panose="020B060402010402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Picture 2" descr="A blue star with red border&#10;&#10;Description automatically generated">
            <a:extLst>
              <a:ext uri="{FF2B5EF4-FFF2-40B4-BE49-F238E27FC236}">
                <a16:creationId xmlns:a16="http://schemas.microsoft.com/office/drawing/2014/main" id="{93B7BE03-B2C5-2E6E-73E0-C9DA8047D44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434381"/>
            <a:ext cx="1010653" cy="770990"/>
          </a:xfrm>
          <a:prstGeom prst="rect">
            <a:avLst/>
          </a:prstGeom>
        </p:spPr>
      </p:pic>
      <p:sp>
        <p:nvSpPr>
          <p:cNvPr id="8" name="Freeform 17">
            <a:extLst>
              <a:ext uri="{FF2B5EF4-FFF2-40B4-BE49-F238E27FC236}">
                <a16:creationId xmlns:a16="http://schemas.microsoft.com/office/drawing/2014/main" id="{E38F3310-5A51-DB32-86EA-1E59A469C338}"/>
              </a:ext>
            </a:extLst>
          </p:cNvPr>
          <p:cNvSpPr>
            <a:spLocks noEditPoints="1"/>
          </p:cNvSpPr>
          <p:nvPr/>
        </p:nvSpPr>
        <p:spPr bwMode="auto">
          <a:xfrm rot="16200000">
            <a:off x="733553" y="1561237"/>
            <a:ext cx="600753" cy="926804"/>
          </a:xfrm>
          <a:custGeom>
            <a:avLst/>
            <a:gdLst>
              <a:gd name="T0" fmla="*/ 214 w 221"/>
              <a:gd name="T1" fmla="*/ 77 h 315"/>
              <a:gd name="T2" fmla="*/ 164 w 221"/>
              <a:gd name="T3" fmla="*/ 14 h 315"/>
              <a:gd name="T4" fmla="*/ 110 w 221"/>
              <a:gd name="T5" fmla="*/ 0 h 315"/>
              <a:gd name="T6" fmla="*/ 110 w 221"/>
              <a:gd name="T7" fmla="*/ 0 h 315"/>
              <a:gd name="T8" fmla="*/ 56 w 221"/>
              <a:gd name="T9" fmla="*/ 14 h 315"/>
              <a:gd name="T10" fmla="*/ 6 w 221"/>
              <a:gd name="T11" fmla="*/ 77 h 315"/>
              <a:gd name="T12" fmla="*/ 5 w 221"/>
              <a:gd name="T13" fmla="*/ 132 h 315"/>
              <a:gd name="T14" fmla="*/ 40 w 221"/>
              <a:gd name="T15" fmla="*/ 208 h 315"/>
              <a:gd name="T16" fmla="*/ 94 w 221"/>
              <a:gd name="T17" fmla="*/ 292 h 315"/>
              <a:gd name="T18" fmla="*/ 110 w 221"/>
              <a:gd name="T19" fmla="*/ 315 h 315"/>
              <a:gd name="T20" fmla="*/ 110 w 221"/>
              <a:gd name="T21" fmla="*/ 315 h 315"/>
              <a:gd name="T22" fmla="*/ 126 w 221"/>
              <a:gd name="T23" fmla="*/ 292 h 315"/>
              <a:gd name="T24" fmla="*/ 180 w 221"/>
              <a:gd name="T25" fmla="*/ 208 h 315"/>
              <a:gd name="T26" fmla="*/ 215 w 221"/>
              <a:gd name="T27" fmla="*/ 132 h 315"/>
              <a:gd name="T28" fmla="*/ 214 w 221"/>
              <a:gd name="T29" fmla="*/ 77 h 315"/>
              <a:gd name="T30" fmla="*/ 110 w 221"/>
              <a:gd name="T31" fmla="*/ 174 h 315"/>
              <a:gd name="T32" fmla="*/ 110 w 221"/>
              <a:gd name="T33" fmla="*/ 174 h 315"/>
              <a:gd name="T34" fmla="*/ 110 w 221"/>
              <a:gd name="T35" fmla="*/ 174 h 315"/>
              <a:gd name="T36" fmla="*/ 44 w 221"/>
              <a:gd name="T37" fmla="*/ 108 h 315"/>
              <a:gd name="T38" fmla="*/ 110 w 221"/>
              <a:gd name="T39" fmla="*/ 42 h 315"/>
              <a:gd name="T40" fmla="*/ 110 w 221"/>
              <a:gd name="T41" fmla="*/ 42 h 315"/>
              <a:gd name="T42" fmla="*/ 110 w 221"/>
              <a:gd name="T43" fmla="*/ 42 h 315"/>
              <a:gd name="T44" fmla="*/ 176 w 221"/>
              <a:gd name="T45" fmla="*/ 108 h 315"/>
              <a:gd name="T46" fmla="*/ 110 w 221"/>
              <a:gd name="T47" fmla="*/ 174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1" h="315">
                <a:moveTo>
                  <a:pt x="214" y="77"/>
                </a:moveTo>
                <a:cubicBezTo>
                  <a:pt x="206" y="50"/>
                  <a:pt x="189" y="29"/>
                  <a:pt x="164" y="14"/>
                </a:cubicBezTo>
                <a:cubicBezTo>
                  <a:pt x="147" y="4"/>
                  <a:pt x="129" y="0"/>
                  <a:pt x="1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91" y="0"/>
                  <a:pt x="73" y="4"/>
                  <a:pt x="56" y="14"/>
                </a:cubicBezTo>
                <a:cubicBezTo>
                  <a:pt x="31" y="29"/>
                  <a:pt x="15" y="50"/>
                  <a:pt x="6" y="77"/>
                </a:cubicBezTo>
                <a:cubicBezTo>
                  <a:pt x="1" y="95"/>
                  <a:pt x="0" y="114"/>
                  <a:pt x="5" y="132"/>
                </a:cubicBezTo>
                <a:cubicBezTo>
                  <a:pt x="13" y="159"/>
                  <a:pt x="26" y="184"/>
                  <a:pt x="40" y="208"/>
                </a:cubicBezTo>
                <a:cubicBezTo>
                  <a:pt x="58" y="237"/>
                  <a:pt x="76" y="264"/>
                  <a:pt x="94" y="292"/>
                </a:cubicBezTo>
                <a:cubicBezTo>
                  <a:pt x="99" y="300"/>
                  <a:pt x="104" y="307"/>
                  <a:pt x="110" y="315"/>
                </a:cubicBezTo>
                <a:cubicBezTo>
                  <a:pt x="110" y="315"/>
                  <a:pt x="110" y="315"/>
                  <a:pt x="110" y="315"/>
                </a:cubicBezTo>
                <a:cubicBezTo>
                  <a:pt x="116" y="307"/>
                  <a:pt x="121" y="300"/>
                  <a:pt x="126" y="292"/>
                </a:cubicBezTo>
                <a:cubicBezTo>
                  <a:pt x="144" y="264"/>
                  <a:pt x="163" y="237"/>
                  <a:pt x="180" y="208"/>
                </a:cubicBezTo>
                <a:cubicBezTo>
                  <a:pt x="194" y="184"/>
                  <a:pt x="207" y="159"/>
                  <a:pt x="215" y="132"/>
                </a:cubicBezTo>
                <a:cubicBezTo>
                  <a:pt x="221" y="114"/>
                  <a:pt x="220" y="95"/>
                  <a:pt x="214" y="77"/>
                </a:cubicBezTo>
                <a:close/>
                <a:moveTo>
                  <a:pt x="110" y="174"/>
                </a:moveTo>
                <a:cubicBezTo>
                  <a:pt x="110" y="174"/>
                  <a:pt x="110" y="174"/>
                  <a:pt x="110" y="174"/>
                </a:cubicBezTo>
                <a:cubicBezTo>
                  <a:pt x="110" y="174"/>
                  <a:pt x="110" y="174"/>
                  <a:pt x="110" y="174"/>
                </a:cubicBezTo>
                <a:cubicBezTo>
                  <a:pt x="74" y="174"/>
                  <a:pt x="44" y="145"/>
                  <a:pt x="44" y="108"/>
                </a:cubicBezTo>
                <a:cubicBezTo>
                  <a:pt x="44" y="72"/>
                  <a:pt x="74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47" y="42"/>
                  <a:pt x="176" y="72"/>
                  <a:pt x="176" y="108"/>
                </a:cubicBezTo>
                <a:cubicBezTo>
                  <a:pt x="176" y="145"/>
                  <a:pt x="147" y="174"/>
                  <a:pt x="110" y="17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B083F3EB-8136-2831-ACD2-DB652A730F7A}"/>
              </a:ext>
            </a:extLst>
          </p:cNvPr>
          <p:cNvSpPr>
            <a:spLocks noEditPoints="1"/>
          </p:cNvSpPr>
          <p:nvPr/>
        </p:nvSpPr>
        <p:spPr bwMode="auto">
          <a:xfrm rot="16200000">
            <a:off x="733553" y="3392160"/>
            <a:ext cx="600753" cy="926804"/>
          </a:xfrm>
          <a:custGeom>
            <a:avLst/>
            <a:gdLst>
              <a:gd name="T0" fmla="*/ 214 w 221"/>
              <a:gd name="T1" fmla="*/ 77 h 315"/>
              <a:gd name="T2" fmla="*/ 164 w 221"/>
              <a:gd name="T3" fmla="*/ 14 h 315"/>
              <a:gd name="T4" fmla="*/ 110 w 221"/>
              <a:gd name="T5" fmla="*/ 0 h 315"/>
              <a:gd name="T6" fmla="*/ 110 w 221"/>
              <a:gd name="T7" fmla="*/ 0 h 315"/>
              <a:gd name="T8" fmla="*/ 56 w 221"/>
              <a:gd name="T9" fmla="*/ 14 h 315"/>
              <a:gd name="T10" fmla="*/ 6 w 221"/>
              <a:gd name="T11" fmla="*/ 77 h 315"/>
              <a:gd name="T12" fmla="*/ 5 w 221"/>
              <a:gd name="T13" fmla="*/ 132 h 315"/>
              <a:gd name="T14" fmla="*/ 40 w 221"/>
              <a:gd name="T15" fmla="*/ 208 h 315"/>
              <a:gd name="T16" fmla="*/ 94 w 221"/>
              <a:gd name="T17" fmla="*/ 292 h 315"/>
              <a:gd name="T18" fmla="*/ 110 w 221"/>
              <a:gd name="T19" fmla="*/ 315 h 315"/>
              <a:gd name="T20" fmla="*/ 110 w 221"/>
              <a:gd name="T21" fmla="*/ 315 h 315"/>
              <a:gd name="T22" fmla="*/ 126 w 221"/>
              <a:gd name="T23" fmla="*/ 292 h 315"/>
              <a:gd name="T24" fmla="*/ 180 w 221"/>
              <a:gd name="T25" fmla="*/ 208 h 315"/>
              <a:gd name="T26" fmla="*/ 215 w 221"/>
              <a:gd name="T27" fmla="*/ 132 h 315"/>
              <a:gd name="T28" fmla="*/ 214 w 221"/>
              <a:gd name="T29" fmla="*/ 77 h 315"/>
              <a:gd name="T30" fmla="*/ 110 w 221"/>
              <a:gd name="T31" fmla="*/ 174 h 315"/>
              <a:gd name="T32" fmla="*/ 110 w 221"/>
              <a:gd name="T33" fmla="*/ 174 h 315"/>
              <a:gd name="T34" fmla="*/ 110 w 221"/>
              <a:gd name="T35" fmla="*/ 174 h 315"/>
              <a:gd name="T36" fmla="*/ 44 w 221"/>
              <a:gd name="T37" fmla="*/ 108 h 315"/>
              <a:gd name="T38" fmla="*/ 110 w 221"/>
              <a:gd name="T39" fmla="*/ 42 h 315"/>
              <a:gd name="T40" fmla="*/ 110 w 221"/>
              <a:gd name="T41" fmla="*/ 42 h 315"/>
              <a:gd name="T42" fmla="*/ 110 w 221"/>
              <a:gd name="T43" fmla="*/ 42 h 315"/>
              <a:gd name="T44" fmla="*/ 176 w 221"/>
              <a:gd name="T45" fmla="*/ 108 h 315"/>
              <a:gd name="T46" fmla="*/ 110 w 221"/>
              <a:gd name="T47" fmla="*/ 174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1" h="315">
                <a:moveTo>
                  <a:pt x="214" y="77"/>
                </a:moveTo>
                <a:cubicBezTo>
                  <a:pt x="206" y="50"/>
                  <a:pt x="189" y="29"/>
                  <a:pt x="164" y="14"/>
                </a:cubicBezTo>
                <a:cubicBezTo>
                  <a:pt x="147" y="4"/>
                  <a:pt x="129" y="0"/>
                  <a:pt x="1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91" y="0"/>
                  <a:pt x="73" y="4"/>
                  <a:pt x="56" y="14"/>
                </a:cubicBezTo>
                <a:cubicBezTo>
                  <a:pt x="31" y="29"/>
                  <a:pt x="15" y="50"/>
                  <a:pt x="6" y="77"/>
                </a:cubicBezTo>
                <a:cubicBezTo>
                  <a:pt x="1" y="95"/>
                  <a:pt x="0" y="114"/>
                  <a:pt x="5" y="132"/>
                </a:cubicBezTo>
                <a:cubicBezTo>
                  <a:pt x="13" y="159"/>
                  <a:pt x="26" y="184"/>
                  <a:pt x="40" y="208"/>
                </a:cubicBezTo>
                <a:cubicBezTo>
                  <a:pt x="58" y="237"/>
                  <a:pt x="76" y="264"/>
                  <a:pt x="94" y="292"/>
                </a:cubicBezTo>
                <a:cubicBezTo>
                  <a:pt x="99" y="300"/>
                  <a:pt x="104" y="307"/>
                  <a:pt x="110" y="315"/>
                </a:cubicBezTo>
                <a:cubicBezTo>
                  <a:pt x="110" y="315"/>
                  <a:pt x="110" y="315"/>
                  <a:pt x="110" y="315"/>
                </a:cubicBezTo>
                <a:cubicBezTo>
                  <a:pt x="116" y="307"/>
                  <a:pt x="121" y="300"/>
                  <a:pt x="126" y="292"/>
                </a:cubicBezTo>
                <a:cubicBezTo>
                  <a:pt x="144" y="264"/>
                  <a:pt x="163" y="237"/>
                  <a:pt x="180" y="208"/>
                </a:cubicBezTo>
                <a:cubicBezTo>
                  <a:pt x="194" y="184"/>
                  <a:pt x="207" y="159"/>
                  <a:pt x="215" y="132"/>
                </a:cubicBezTo>
                <a:cubicBezTo>
                  <a:pt x="221" y="114"/>
                  <a:pt x="220" y="95"/>
                  <a:pt x="214" y="77"/>
                </a:cubicBezTo>
                <a:close/>
                <a:moveTo>
                  <a:pt x="110" y="174"/>
                </a:moveTo>
                <a:cubicBezTo>
                  <a:pt x="110" y="174"/>
                  <a:pt x="110" y="174"/>
                  <a:pt x="110" y="174"/>
                </a:cubicBezTo>
                <a:cubicBezTo>
                  <a:pt x="110" y="174"/>
                  <a:pt x="110" y="174"/>
                  <a:pt x="110" y="174"/>
                </a:cubicBezTo>
                <a:cubicBezTo>
                  <a:pt x="74" y="174"/>
                  <a:pt x="44" y="145"/>
                  <a:pt x="44" y="108"/>
                </a:cubicBezTo>
                <a:cubicBezTo>
                  <a:pt x="44" y="72"/>
                  <a:pt x="74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47" y="42"/>
                  <a:pt x="176" y="72"/>
                  <a:pt x="176" y="108"/>
                </a:cubicBezTo>
                <a:cubicBezTo>
                  <a:pt x="176" y="145"/>
                  <a:pt x="147" y="174"/>
                  <a:pt x="110" y="17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428F4C2E-FD6B-74C4-80A0-1DA30789ED9A}"/>
              </a:ext>
            </a:extLst>
          </p:cNvPr>
          <p:cNvSpPr>
            <a:spLocks noEditPoints="1"/>
          </p:cNvSpPr>
          <p:nvPr/>
        </p:nvSpPr>
        <p:spPr bwMode="auto">
          <a:xfrm rot="16200000">
            <a:off x="733554" y="4607353"/>
            <a:ext cx="600753" cy="926804"/>
          </a:xfrm>
          <a:custGeom>
            <a:avLst/>
            <a:gdLst>
              <a:gd name="T0" fmla="*/ 214 w 221"/>
              <a:gd name="T1" fmla="*/ 77 h 315"/>
              <a:gd name="T2" fmla="*/ 164 w 221"/>
              <a:gd name="T3" fmla="*/ 14 h 315"/>
              <a:gd name="T4" fmla="*/ 110 w 221"/>
              <a:gd name="T5" fmla="*/ 0 h 315"/>
              <a:gd name="T6" fmla="*/ 110 w 221"/>
              <a:gd name="T7" fmla="*/ 0 h 315"/>
              <a:gd name="T8" fmla="*/ 56 w 221"/>
              <a:gd name="T9" fmla="*/ 14 h 315"/>
              <a:gd name="T10" fmla="*/ 6 w 221"/>
              <a:gd name="T11" fmla="*/ 77 h 315"/>
              <a:gd name="T12" fmla="*/ 5 w 221"/>
              <a:gd name="T13" fmla="*/ 132 h 315"/>
              <a:gd name="T14" fmla="*/ 40 w 221"/>
              <a:gd name="T15" fmla="*/ 208 h 315"/>
              <a:gd name="T16" fmla="*/ 94 w 221"/>
              <a:gd name="T17" fmla="*/ 292 h 315"/>
              <a:gd name="T18" fmla="*/ 110 w 221"/>
              <a:gd name="T19" fmla="*/ 315 h 315"/>
              <a:gd name="T20" fmla="*/ 110 w 221"/>
              <a:gd name="T21" fmla="*/ 315 h 315"/>
              <a:gd name="T22" fmla="*/ 126 w 221"/>
              <a:gd name="T23" fmla="*/ 292 h 315"/>
              <a:gd name="T24" fmla="*/ 180 w 221"/>
              <a:gd name="T25" fmla="*/ 208 h 315"/>
              <a:gd name="T26" fmla="*/ 215 w 221"/>
              <a:gd name="T27" fmla="*/ 132 h 315"/>
              <a:gd name="T28" fmla="*/ 214 w 221"/>
              <a:gd name="T29" fmla="*/ 77 h 315"/>
              <a:gd name="T30" fmla="*/ 110 w 221"/>
              <a:gd name="T31" fmla="*/ 174 h 315"/>
              <a:gd name="T32" fmla="*/ 110 w 221"/>
              <a:gd name="T33" fmla="*/ 174 h 315"/>
              <a:gd name="T34" fmla="*/ 110 w 221"/>
              <a:gd name="T35" fmla="*/ 174 h 315"/>
              <a:gd name="T36" fmla="*/ 44 w 221"/>
              <a:gd name="T37" fmla="*/ 108 h 315"/>
              <a:gd name="T38" fmla="*/ 110 w 221"/>
              <a:gd name="T39" fmla="*/ 42 h 315"/>
              <a:gd name="T40" fmla="*/ 110 w 221"/>
              <a:gd name="T41" fmla="*/ 42 h 315"/>
              <a:gd name="T42" fmla="*/ 110 w 221"/>
              <a:gd name="T43" fmla="*/ 42 h 315"/>
              <a:gd name="T44" fmla="*/ 176 w 221"/>
              <a:gd name="T45" fmla="*/ 108 h 315"/>
              <a:gd name="T46" fmla="*/ 110 w 221"/>
              <a:gd name="T47" fmla="*/ 174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1" h="315">
                <a:moveTo>
                  <a:pt x="214" y="77"/>
                </a:moveTo>
                <a:cubicBezTo>
                  <a:pt x="206" y="50"/>
                  <a:pt x="189" y="29"/>
                  <a:pt x="164" y="14"/>
                </a:cubicBezTo>
                <a:cubicBezTo>
                  <a:pt x="147" y="4"/>
                  <a:pt x="129" y="0"/>
                  <a:pt x="1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91" y="0"/>
                  <a:pt x="73" y="4"/>
                  <a:pt x="56" y="14"/>
                </a:cubicBezTo>
                <a:cubicBezTo>
                  <a:pt x="31" y="29"/>
                  <a:pt x="15" y="50"/>
                  <a:pt x="6" y="77"/>
                </a:cubicBezTo>
                <a:cubicBezTo>
                  <a:pt x="1" y="95"/>
                  <a:pt x="0" y="114"/>
                  <a:pt x="5" y="132"/>
                </a:cubicBezTo>
                <a:cubicBezTo>
                  <a:pt x="13" y="159"/>
                  <a:pt x="26" y="184"/>
                  <a:pt x="40" y="208"/>
                </a:cubicBezTo>
                <a:cubicBezTo>
                  <a:pt x="58" y="237"/>
                  <a:pt x="76" y="264"/>
                  <a:pt x="94" y="292"/>
                </a:cubicBezTo>
                <a:cubicBezTo>
                  <a:pt x="99" y="300"/>
                  <a:pt x="104" y="307"/>
                  <a:pt x="110" y="315"/>
                </a:cubicBezTo>
                <a:cubicBezTo>
                  <a:pt x="110" y="315"/>
                  <a:pt x="110" y="315"/>
                  <a:pt x="110" y="315"/>
                </a:cubicBezTo>
                <a:cubicBezTo>
                  <a:pt x="116" y="307"/>
                  <a:pt x="121" y="300"/>
                  <a:pt x="126" y="292"/>
                </a:cubicBezTo>
                <a:cubicBezTo>
                  <a:pt x="144" y="264"/>
                  <a:pt x="163" y="237"/>
                  <a:pt x="180" y="208"/>
                </a:cubicBezTo>
                <a:cubicBezTo>
                  <a:pt x="194" y="184"/>
                  <a:pt x="207" y="159"/>
                  <a:pt x="215" y="132"/>
                </a:cubicBezTo>
                <a:cubicBezTo>
                  <a:pt x="221" y="114"/>
                  <a:pt x="220" y="95"/>
                  <a:pt x="214" y="77"/>
                </a:cubicBezTo>
                <a:close/>
                <a:moveTo>
                  <a:pt x="110" y="174"/>
                </a:moveTo>
                <a:cubicBezTo>
                  <a:pt x="110" y="174"/>
                  <a:pt x="110" y="174"/>
                  <a:pt x="110" y="174"/>
                </a:cubicBezTo>
                <a:cubicBezTo>
                  <a:pt x="110" y="174"/>
                  <a:pt x="110" y="174"/>
                  <a:pt x="110" y="174"/>
                </a:cubicBezTo>
                <a:cubicBezTo>
                  <a:pt x="74" y="174"/>
                  <a:pt x="44" y="145"/>
                  <a:pt x="44" y="108"/>
                </a:cubicBezTo>
                <a:cubicBezTo>
                  <a:pt x="44" y="72"/>
                  <a:pt x="74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47" y="42"/>
                  <a:pt x="176" y="72"/>
                  <a:pt x="176" y="108"/>
                </a:cubicBezTo>
                <a:cubicBezTo>
                  <a:pt x="176" y="145"/>
                  <a:pt x="147" y="174"/>
                  <a:pt x="110" y="17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077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3810" y="6429087"/>
            <a:ext cx="55418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613904" y="442000"/>
            <a:ext cx="10731500" cy="982662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pic>
        <p:nvPicPr>
          <p:cNvPr id="2" name="Picture 1" descr="A blue star with red border&#10;&#10;Description automatically generated">
            <a:extLst>
              <a:ext uri="{FF2B5EF4-FFF2-40B4-BE49-F238E27FC236}">
                <a16:creationId xmlns:a16="http://schemas.microsoft.com/office/drawing/2014/main" id="{DCFCBE1C-357A-4040-EA57-636CE2CAE63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242" y="449863"/>
            <a:ext cx="1010653" cy="770990"/>
          </a:xfrm>
          <a:prstGeom prst="rect">
            <a:avLst/>
          </a:prstGeom>
        </p:spPr>
      </p:pic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2C52D90-CA2C-D23C-272F-E8AC44E75FCC}"/>
              </a:ext>
            </a:extLst>
          </p:cNvPr>
          <p:cNvSpPr/>
          <p:nvPr/>
        </p:nvSpPr>
        <p:spPr>
          <a:xfrm>
            <a:off x="3975291" y="2325978"/>
            <a:ext cx="3186683" cy="2398970"/>
          </a:xfrm>
          <a:custGeom>
            <a:avLst/>
            <a:gdLst>
              <a:gd name="connsiteX0" fmla="*/ 1541430 w 4248911"/>
              <a:gd name="connsiteY0" fmla="*/ 2065002 h 3198627"/>
              <a:gd name="connsiteX1" fmla="*/ 1541976 w 4248911"/>
              <a:gd name="connsiteY1" fmla="*/ 2065275 h 3198627"/>
              <a:gd name="connsiteX2" fmla="*/ 1543985 w 4248911"/>
              <a:gd name="connsiteY2" fmla="*/ 2070765 h 3198627"/>
              <a:gd name="connsiteX3" fmla="*/ 1544324 w 4248911"/>
              <a:gd name="connsiteY3" fmla="*/ 2071469 h 3198627"/>
              <a:gd name="connsiteX4" fmla="*/ 1543123 w 4248911"/>
              <a:gd name="connsiteY4" fmla="*/ 2072227 h 3198627"/>
              <a:gd name="connsiteX5" fmla="*/ 1541430 w 4248911"/>
              <a:gd name="connsiteY5" fmla="*/ 2068673 h 3198627"/>
              <a:gd name="connsiteX6" fmla="*/ 1541430 w 4248911"/>
              <a:gd name="connsiteY6" fmla="*/ 2065002 h 3198627"/>
              <a:gd name="connsiteX7" fmla="*/ 4184545 w 4248911"/>
              <a:gd name="connsiteY7" fmla="*/ 2048066 h 3198627"/>
              <a:gd name="connsiteX8" fmla="*/ 4183940 w 4248911"/>
              <a:gd name="connsiteY8" fmla="*/ 2050480 h 3198627"/>
              <a:gd name="connsiteX9" fmla="*/ 4178712 w 4248911"/>
              <a:gd name="connsiteY9" fmla="*/ 2063965 h 3198627"/>
              <a:gd name="connsiteX10" fmla="*/ 4182873 w 4248911"/>
              <a:gd name="connsiteY10" fmla="*/ 2061344 h 3198627"/>
              <a:gd name="connsiteX11" fmla="*/ 4171873 w 4248911"/>
              <a:gd name="connsiteY11" fmla="*/ 2101698 h 3198627"/>
              <a:gd name="connsiteX12" fmla="*/ 4164531 w 4248911"/>
              <a:gd name="connsiteY12" fmla="*/ 2127382 h 3198627"/>
              <a:gd name="connsiteX13" fmla="*/ 4142531 w 4248911"/>
              <a:gd name="connsiteY13" fmla="*/ 2182420 h 3198627"/>
              <a:gd name="connsiteX14" fmla="*/ 4138861 w 4248911"/>
              <a:gd name="connsiteY14" fmla="*/ 2197091 h 3198627"/>
              <a:gd name="connsiteX15" fmla="*/ 4109506 w 4248911"/>
              <a:gd name="connsiteY15" fmla="*/ 2266812 h 3198627"/>
              <a:gd name="connsiteX16" fmla="*/ 4102164 w 4248911"/>
              <a:gd name="connsiteY16" fmla="*/ 2285154 h 3198627"/>
              <a:gd name="connsiteX17" fmla="*/ 4076493 w 4248911"/>
              <a:gd name="connsiteY17" fmla="*/ 2336521 h 3198627"/>
              <a:gd name="connsiteX18" fmla="*/ 4065481 w 4248911"/>
              <a:gd name="connsiteY18" fmla="*/ 2358534 h 3198627"/>
              <a:gd name="connsiteX19" fmla="*/ 4043468 w 4248911"/>
              <a:gd name="connsiteY19" fmla="*/ 2398888 h 3198627"/>
              <a:gd name="connsiteX20" fmla="*/ 4028797 w 4248911"/>
              <a:gd name="connsiteY20" fmla="*/ 2424572 h 3198627"/>
              <a:gd name="connsiteX21" fmla="*/ 4006785 w 4248911"/>
              <a:gd name="connsiteY21" fmla="*/ 2461268 h 3198627"/>
              <a:gd name="connsiteX22" fmla="*/ 3988430 w 4248911"/>
              <a:gd name="connsiteY22" fmla="*/ 2486951 h 3198627"/>
              <a:gd name="connsiteX23" fmla="*/ 3962759 w 4248911"/>
              <a:gd name="connsiteY23" fmla="*/ 2523647 h 3198627"/>
              <a:gd name="connsiteX24" fmla="*/ 3944417 w 4248911"/>
              <a:gd name="connsiteY24" fmla="*/ 2549331 h 3198627"/>
              <a:gd name="connsiteX25" fmla="*/ 3918734 w 4248911"/>
              <a:gd name="connsiteY25" fmla="*/ 2582344 h 3198627"/>
              <a:gd name="connsiteX26" fmla="*/ 3900392 w 4248911"/>
              <a:gd name="connsiteY26" fmla="*/ 2608027 h 3198627"/>
              <a:gd name="connsiteX27" fmla="*/ 3874709 w 4248911"/>
              <a:gd name="connsiteY27" fmla="*/ 2641053 h 3198627"/>
              <a:gd name="connsiteX28" fmla="*/ 3852696 w 4248911"/>
              <a:gd name="connsiteY28" fmla="*/ 2666736 h 3198627"/>
              <a:gd name="connsiteX29" fmla="*/ 3823342 w 4248911"/>
              <a:gd name="connsiteY29" fmla="*/ 2696091 h 3198627"/>
              <a:gd name="connsiteX30" fmla="*/ 3801342 w 4248911"/>
              <a:gd name="connsiteY30" fmla="*/ 2718103 h 3198627"/>
              <a:gd name="connsiteX31" fmla="*/ 3771987 w 4248911"/>
              <a:gd name="connsiteY31" fmla="*/ 2747458 h 3198627"/>
              <a:gd name="connsiteX32" fmla="*/ 3749974 w 4248911"/>
              <a:gd name="connsiteY32" fmla="*/ 2769470 h 3198627"/>
              <a:gd name="connsiteX33" fmla="*/ 3716962 w 4248911"/>
              <a:gd name="connsiteY33" fmla="*/ 2798825 h 3198627"/>
              <a:gd name="connsiteX34" fmla="*/ 3694936 w 4248911"/>
              <a:gd name="connsiteY34" fmla="*/ 2820837 h 3198627"/>
              <a:gd name="connsiteX35" fmla="*/ 3658253 w 4248911"/>
              <a:gd name="connsiteY35" fmla="*/ 2850192 h 3198627"/>
              <a:gd name="connsiteX36" fmla="*/ 3636253 w 4248911"/>
              <a:gd name="connsiteY36" fmla="*/ 2868534 h 3198627"/>
              <a:gd name="connsiteX37" fmla="*/ 3595886 w 4248911"/>
              <a:gd name="connsiteY37" fmla="*/ 2897888 h 3198627"/>
              <a:gd name="connsiteX38" fmla="*/ 3577544 w 4248911"/>
              <a:gd name="connsiteY38" fmla="*/ 2912559 h 3198627"/>
              <a:gd name="connsiteX39" fmla="*/ 3515177 w 4248911"/>
              <a:gd name="connsiteY39" fmla="*/ 2952926 h 3198627"/>
              <a:gd name="connsiteX40" fmla="*/ 1306633 w 4248911"/>
              <a:gd name="connsiteY40" fmla="*/ 2453926 h 3198627"/>
              <a:gd name="connsiteX41" fmla="*/ 1251608 w 4248911"/>
              <a:gd name="connsiteY41" fmla="*/ 2362204 h 3198627"/>
              <a:gd name="connsiteX42" fmla="*/ 1236924 w 4248911"/>
              <a:gd name="connsiteY42" fmla="*/ 2332850 h 3198627"/>
              <a:gd name="connsiteX43" fmla="*/ 1211241 w 4248911"/>
              <a:gd name="connsiteY43" fmla="*/ 2281483 h 3198627"/>
              <a:gd name="connsiteX44" fmla="*/ 1217087 w 4248911"/>
              <a:gd name="connsiteY44" fmla="*/ 2277797 h 3198627"/>
              <a:gd name="connsiteX45" fmla="*/ 1215634 w 4248911"/>
              <a:gd name="connsiteY45" fmla="*/ 2274959 h 3198627"/>
              <a:gd name="connsiteX46" fmla="*/ 1541117 w 4248911"/>
              <a:gd name="connsiteY46" fmla="*/ 2073382 h 3198627"/>
              <a:gd name="connsiteX47" fmla="*/ 1541158 w 4248911"/>
              <a:gd name="connsiteY47" fmla="*/ 2073466 h 3198627"/>
              <a:gd name="connsiteX48" fmla="*/ 1543123 w 4248911"/>
              <a:gd name="connsiteY48" fmla="*/ 2072227 h 3198627"/>
              <a:gd name="connsiteX49" fmla="*/ 1578114 w 4248911"/>
              <a:gd name="connsiteY49" fmla="*/ 2145723 h 3198627"/>
              <a:gd name="connsiteX50" fmla="*/ 1585443 w 4248911"/>
              <a:gd name="connsiteY50" fmla="*/ 2160407 h 3198627"/>
              <a:gd name="connsiteX51" fmla="*/ 1629481 w 4248911"/>
              <a:gd name="connsiteY51" fmla="*/ 2237458 h 3198627"/>
              <a:gd name="connsiteX52" fmla="*/ 1662494 w 4248911"/>
              <a:gd name="connsiteY52" fmla="*/ 2288825 h 3198627"/>
              <a:gd name="connsiteX53" fmla="*/ 1665229 w 4248911"/>
              <a:gd name="connsiteY53" fmla="*/ 2294285 h 3198627"/>
              <a:gd name="connsiteX54" fmla="*/ 1667739 w 4248911"/>
              <a:gd name="connsiteY54" fmla="*/ 2298253 h 3198627"/>
              <a:gd name="connsiteX55" fmla="*/ 1693141 w 4248911"/>
              <a:gd name="connsiteY55" fmla="*/ 2332140 h 3198627"/>
              <a:gd name="connsiteX56" fmla="*/ 1705366 w 4248911"/>
              <a:gd name="connsiteY56" fmla="*/ 2346776 h 3198627"/>
              <a:gd name="connsiteX57" fmla="*/ 1721216 w 4248911"/>
              <a:gd name="connsiteY57" fmla="*/ 2363637 h 3198627"/>
              <a:gd name="connsiteX58" fmla="*/ 1723651 w 4248911"/>
              <a:gd name="connsiteY58" fmla="*/ 2366893 h 3198627"/>
              <a:gd name="connsiteX59" fmla="*/ 1801078 w 4248911"/>
              <a:gd name="connsiteY59" fmla="*/ 2452084 h 3198627"/>
              <a:gd name="connsiteX60" fmla="*/ 1823595 w 4248911"/>
              <a:gd name="connsiteY60" fmla="*/ 2472550 h 3198627"/>
              <a:gd name="connsiteX61" fmla="*/ 1840366 w 4248911"/>
              <a:gd name="connsiteY61" fmla="*/ 2490391 h 3198627"/>
              <a:gd name="connsiteX62" fmla="*/ 1858033 w 4248911"/>
              <a:gd name="connsiteY62" fmla="*/ 2503848 h 3198627"/>
              <a:gd name="connsiteX63" fmla="*/ 1886269 w 4248911"/>
              <a:gd name="connsiteY63" fmla="*/ 2529511 h 3198627"/>
              <a:gd name="connsiteX64" fmla="*/ 1978621 w 4248911"/>
              <a:gd name="connsiteY64" fmla="*/ 2598571 h 3198627"/>
              <a:gd name="connsiteX65" fmla="*/ 1997177 w 4248911"/>
              <a:gd name="connsiteY65" fmla="*/ 2609844 h 3198627"/>
              <a:gd name="connsiteX66" fmla="*/ 2003223 w 4248911"/>
              <a:gd name="connsiteY66" fmla="*/ 2614450 h 3198627"/>
              <a:gd name="connsiteX67" fmla="*/ 2036939 w 4248911"/>
              <a:gd name="connsiteY67" fmla="*/ 2634000 h 3198627"/>
              <a:gd name="connsiteX68" fmla="*/ 2077531 w 4248911"/>
              <a:gd name="connsiteY68" fmla="*/ 2658660 h 3198627"/>
              <a:gd name="connsiteX69" fmla="*/ 2088974 w 4248911"/>
              <a:gd name="connsiteY69" fmla="*/ 2664173 h 3198627"/>
              <a:gd name="connsiteX70" fmla="*/ 2091810 w 4248911"/>
              <a:gd name="connsiteY70" fmla="*/ 2665817 h 3198627"/>
              <a:gd name="connsiteX71" fmla="*/ 2119761 w 4248911"/>
              <a:gd name="connsiteY71" fmla="*/ 2679003 h 3198627"/>
              <a:gd name="connsiteX72" fmla="*/ 2182397 w 4248911"/>
              <a:gd name="connsiteY72" fmla="*/ 2709177 h 3198627"/>
              <a:gd name="connsiteX73" fmla="*/ 2260248 w 4248911"/>
              <a:gd name="connsiteY73" fmla="*/ 2737670 h 3198627"/>
              <a:gd name="connsiteX74" fmla="*/ 2281364 w 4248911"/>
              <a:gd name="connsiteY74" fmla="*/ 2745507 h 3198627"/>
              <a:gd name="connsiteX75" fmla="*/ 2282556 w 4248911"/>
              <a:gd name="connsiteY75" fmla="*/ 2745835 h 3198627"/>
              <a:gd name="connsiteX76" fmla="*/ 2292614 w 4248911"/>
              <a:gd name="connsiteY76" fmla="*/ 2749517 h 3198627"/>
              <a:gd name="connsiteX77" fmla="*/ 2341163 w 4248911"/>
              <a:gd name="connsiteY77" fmla="*/ 2762000 h 3198627"/>
              <a:gd name="connsiteX78" fmla="*/ 2381557 w 4248911"/>
              <a:gd name="connsiteY78" fmla="*/ 2773141 h 3198627"/>
              <a:gd name="connsiteX79" fmla="*/ 2390348 w 4248911"/>
              <a:gd name="connsiteY79" fmla="*/ 2774647 h 3198627"/>
              <a:gd name="connsiteX80" fmla="*/ 2407581 w 4248911"/>
              <a:gd name="connsiteY80" fmla="*/ 2779078 h 3198627"/>
              <a:gd name="connsiteX81" fmla="*/ 2486975 w 4248911"/>
              <a:gd name="connsiteY81" fmla="*/ 2791195 h 3198627"/>
              <a:gd name="connsiteX82" fmla="*/ 2515462 w 4248911"/>
              <a:gd name="connsiteY82" fmla="*/ 2796073 h 3198627"/>
              <a:gd name="connsiteX83" fmla="*/ 2520535 w 4248911"/>
              <a:gd name="connsiteY83" fmla="*/ 2796317 h 3198627"/>
              <a:gd name="connsiteX84" fmla="*/ 2526694 w 4248911"/>
              <a:gd name="connsiteY84" fmla="*/ 2797257 h 3198627"/>
              <a:gd name="connsiteX85" fmla="*/ 2649350 w 4248911"/>
              <a:gd name="connsiteY85" fmla="*/ 2803450 h 3198627"/>
              <a:gd name="connsiteX86" fmla="*/ 2891119 w 4248911"/>
              <a:gd name="connsiteY86" fmla="*/ 2779078 h 3198627"/>
              <a:gd name="connsiteX87" fmla="*/ 2957039 w 4248911"/>
              <a:gd name="connsiteY87" fmla="*/ 2762128 h 3198627"/>
              <a:gd name="connsiteX88" fmla="*/ 2961202 w 4248911"/>
              <a:gd name="connsiteY88" fmla="*/ 2762128 h 3198627"/>
              <a:gd name="connsiteX89" fmla="*/ 3005240 w 4248911"/>
              <a:gd name="connsiteY89" fmla="*/ 2751128 h 3198627"/>
              <a:gd name="connsiteX90" fmla="*/ 3034582 w 4248911"/>
              <a:gd name="connsiteY90" fmla="*/ 2740116 h 3198627"/>
              <a:gd name="connsiteX91" fmla="*/ 3071266 w 4248911"/>
              <a:gd name="connsiteY91" fmla="*/ 2729103 h 3198627"/>
              <a:gd name="connsiteX92" fmla="*/ 3133645 w 4248911"/>
              <a:gd name="connsiteY92" fmla="*/ 2703420 h 3198627"/>
              <a:gd name="connsiteX93" fmla="*/ 3155645 w 4248911"/>
              <a:gd name="connsiteY93" fmla="*/ 2692420 h 3198627"/>
              <a:gd name="connsiteX94" fmla="*/ 3203342 w 4248911"/>
              <a:gd name="connsiteY94" fmla="*/ 2670407 h 3198627"/>
              <a:gd name="connsiteX95" fmla="*/ 3225354 w 4248911"/>
              <a:gd name="connsiteY95" fmla="*/ 2659394 h 3198627"/>
              <a:gd name="connsiteX96" fmla="*/ 3291380 w 4248911"/>
              <a:gd name="connsiteY96" fmla="*/ 2622711 h 3198627"/>
              <a:gd name="connsiteX97" fmla="*/ 3394536 w 4248911"/>
              <a:gd name="connsiteY97" fmla="*/ 2557755 h 3198627"/>
              <a:gd name="connsiteX98" fmla="*/ 3456079 w 4248911"/>
              <a:gd name="connsiteY98" fmla="*/ 2508194 h 3198627"/>
              <a:gd name="connsiteX99" fmla="*/ 3497202 w 4248911"/>
              <a:gd name="connsiteY99" fmla="*/ 2482219 h 3198627"/>
              <a:gd name="connsiteX100" fmla="*/ 4136907 w 4248911"/>
              <a:gd name="connsiteY100" fmla="*/ 2078156 h 3198627"/>
              <a:gd name="connsiteX101" fmla="*/ 2654969 w 4248911"/>
              <a:gd name="connsiteY101" fmla="*/ 0 h 3198627"/>
              <a:gd name="connsiteX102" fmla="*/ 2786641 w 4248911"/>
              <a:gd name="connsiteY102" fmla="*/ 5820 h 3198627"/>
              <a:gd name="connsiteX103" fmla="*/ 2801452 w 4248911"/>
              <a:gd name="connsiteY103" fmla="*/ 6275 h 3198627"/>
              <a:gd name="connsiteX104" fmla="*/ 2841150 w 4248911"/>
              <a:gd name="connsiteY104" fmla="*/ 12086 h 3198627"/>
              <a:gd name="connsiteX105" fmla="*/ 2937304 w 4248911"/>
              <a:gd name="connsiteY105" fmla="*/ 24912 h 3198627"/>
              <a:gd name="connsiteX106" fmla="*/ 2953389 w 4248911"/>
              <a:gd name="connsiteY106" fmla="*/ 28517 h 3198627"/>
              <a:gd name="connsiteX107" fmla="*/ 2984319 w 4248911"/>
              <a:gd name="connsiteY107" fmla="*/ 33045 h 3198627"/>
              <a:gd name="connsiteX108" fmla="*/ 3042279 w 4248911"/>
              <a:gd name="connsiteY108" fmla="*/ 48441 h 3198627"/>
              <a:gd name="connsiteX109" fmla="*/ 3072640 w 4248911"/>
              <a:gd name="connsiteY109" fmla="*/ 55246 h 3198627"/>
              <a:gd name="connsiteX110" fmla="*/ 3096818 w 4248911"/>
              <a:gd name="connsiteY110" fmla="*/ 62928 h 3198627"/>
              <a:gd name="connsiteX111" fmla="*/ 3162823 w 4248911"/>
              <a:gd name="connsiteY111" fmla="*/ 80460 h 3198627"/>
              <a:gd name="connsiteX112" fmla="*/ 3922405 w 4248911"/>
              <a:gd name="connsiteY112" fmla="*/ 612053 h 3198627"/>
              <a:gd name="connsiteX113" fmla="*/ 3966430 w 4248911"/>
              <a:gd name="connsiteY113" fmla="*/ 670762 h 3198627"/>
              <a:gd name="connsiteX114" fmla="*/ 3973759 w 4248911"/>
              <a:gd name="connsiteY114" fmla="*/ 678103 h 3198627"/>
              <a:gd name="connsiteX115" fmla="*/ 4017785 w 4248911"/>
              <a:gd name="connsiteY115" fmla="*/ 747812 h 3198627"/>
              <a:gd name="connsiteX116" fmla="*/ 4061810 w 4248911"/>
              <a:gd name="connsiteY116" fmla="*/ 824863 h 3198627"/>
              <a:gd name="connsiteX117" fmla="*/ 4076493 w 4248911"/>
              <a:gd name="connsiteY117" fmla="*/ 850546 h 3198627"/>
              <a:gd name="connsiteX118" fmla="*/ 4102164 w 4248911"/>
              <a:gd name="connsiteY118" fmla="*/ 901913 h 3198627"/>
              <a:gd name="connsiteX119" fmla="*/ 4116835 w 4248911"/>
              <a:gd name="connsiteY119" fmla="*/ 934939 h 3198627"/>
              <a:gd name="connsiteX120" fmla="*/ 4138861 w 4248911"/>
              <a:gd name="connsiteY120" fmla="*/ 982635 h 3198627"/>
              <a:gd name="connsiteX121" fmla="*/ 4153531 w 4248911"/>
              <a:gd name="connsiteY121" fmla="*/ 1019319 h 3198627"/>
              <a:gd name="connsiteX122" fmla="*/ 4171873 w 4248911"/>
              <a:gd name="connsiteY122" fmla="*/ 1063357 h 3198627"/>
              <a:gd name="connsiteX123" fmla="*/ 4182873 w 4248911"/>
              <a:gd name="connsiteY123" fmla="*/ 1100040 h 3198627"/>
              <a:gd name="connsiteX124" fmla="*/ 4197557 w 4248911"/>
              <a:gd name="connsiteY124" fmla="*/ 1144078 h 3198627"/>
              <a:gd name="connsiteX125" fmla="*/ 4208557 w 4248911"/>
              <a:gd name="connsiteY125" fmla="*/ 1180762 h 3198627"/>
              <a:gd name="connsiteX126" fmla="*/ 4219569 w 4248911"/>
              <a:gd name="connsiteY126" fmla="*/ 1224787 h 3198627"/>
              <a:gd name="connsiteX127" fmla="*/ 4226899 w 4248911"/>
              <a:gd name="connsiteY127" fmla="*/ 1265154 h 3198627"/>
              <a:gd name="connsiteX128" fmla="*/ 4237911 w 4248911"/>
              <a:gd name="connsiteY128" fmla="*/ 1312850 h 3198627"/>
              <a:gd name="connsiteX129" fmla="*/ 4245240 w 4248911"/>
              <a:gd name="connsiteY129" fmla="*/ 1353205 h 3198627"/>
              <a:gd name="connsiteX130" fmla="*/ 4248911 w 4248911"/>
              <a:gd name="connsiteY130" fmla="*/ 1389901 h 3198627"/>
              <a:gd name="connsiteX131" fmla="*/ 4236477 w 4248911"/>
              <a:gd name="connsiteY131" fmla="*/ 1397673 h 3198627"/>
              <a:gd name="connsiteX132" fmla="*/ 4236546 w 4248911"/>
              <a:gd name="connsiteY132" fmla="*/ 1398124 h 3198627"/>
              <a:gd name="connsiteX133" fmla="*/ 3866264 w 4248911"/>
              <a:gd name="connsiteY133" fmla="*/ 1631879 h 3198627"/>
              <a:gd name="connsiteX134" fmla="*/ 3866890 w 4248911"/>
              <a:gd name="connsiteY134" fmla="*/ 1619487 h 3198627"/>
              <a:gd name="connsiteX135" fmla="*/ 3857744 w 4248911"/>
              <a:gd name="connsiteY135" fmla="*/ 1453367 h 3198627"/>
              <a:gd name="connsiteX136" fmla="*/ 3680266 w 4248911"/>
              <a:gd name="connsiteY136" fmla="*/ 960622 h 3198627"/>
              <a:gd name="connsiteX137" fmla="*/ 2014696 w 4248911"/>
              <a:gd name="connsiteY137" fmla="*/ 582711 h 3198627"/>
              <a:gd name="connsiteX138" fmla="*/ 1955987 w 4248911"/>
              <a:gd name="connsiteY138" fmla="*/ 623065 h 3198627"/>
              <a:gd name="connsiteX139" fmla="*/ 1933975 w 4248911"/>
              <a:gd name="connsiteY139" fmla="*/ 637736 h 3198627"/>
              <a:gd name="connsiteX140" fmla="*/ 1897291 w 4248911"/>
              <a:gd name="connsiteY140" fmla="*/ 663420 h 3198627"/>
              <a:gd name="connsiteX141" fmla="*/ 1875278 w 4248911"/>
              <a:gd name="connsiteY141" fmla="*/ 681774 h 3198627"/>
              <a:gd name="connsiteX142" fmla="*/ 1845924 w 4248911"/>
              <a:gd name="connsiteY142" fmla="*/ 707458 h 3198627"/>
              <a:gd name="connsiteX143" fmla="*/ 1823911 w 4248911"/>
              <a:gd name="connsiteY143" fmla="*/ 729470 h 3198627"/>
              <a:gd name="connsiteX144" fmla="*/ 1798228 w 4248911"/>
              <a:gd name="connsiteY144" fmla="*/ 755154 h 3198627"/>
              <a:gd name="connsiteX145" fmla="*/ 1776228 w 4248911"/>
              <a:gd name="connsiteY145" fmla="*/ 780838 h 3198627"/>
              <a:gd name="connsiteX146" fmla="*/ 1750544 w 4248911"/>
              <a:gd name="connsiteY146" fmla="*/ 806521 h 3198627"/>
              <a:gd name="connsiteX147" fmla="*/ 1728532 w 4248911"/>
              <a:gd name="connsiteY147" fmla="*/ 832205 h 3198627"/>
              <a:gd name="connsiteX148" fmla="*/ 1706519 w 4248911"/>
              <a:gd name="connsiteY148" fmla="*/ 857888 h 3198627"/>
              <a:gd name="connsiteX149" fmla="*/ 1688177 w 4248911"/>
              <a:gd name="connsiteY149" fmla="*/ 883572 h 3198627"/>
              <a:gd name="connsiteX150" fmla="*/ 1666165 w 4248911"/>
              <a:gd name="connsiteY150" fmla="*/ 912926 h 3198627"/>
              <a:gd name="connsiteX151" fmla="*/ 1647823 w 4248911"/>
              <a:gd name="connsiteY151" fmla="*/ 942268 h 3198627"/>
              <a:gd name="connsiteX152" fmla="*/ 1629481 w 4248911"/>
              <a:gd name="connsiteY152" fmla="*/ 971622 h 3198627"/>
              <a:gd name="connsiteX153" fmla="*/ 1611139 w 4248911"/>
              <a:gd name="connsiteY153" fmla="*/ 1000977 h 3198627"/>
              <a:gd name="connsiteX154" fmla="*/ 1592798 w 4248911"/>
              <a:gd name="connsiteY154" fmla="*/ 1030331 h 3198627"/>
              <a:gd name="connsiteX155" fmla="*/ 1578114 w 4248911"/>
              <a:gd name="connsiteY155" fmla="*/ 1059686 h 3198627"/>
              <a:gd name="connsiteX156" fmla="*/ 1563443 w 4248911"/>
              <a:gd name="connsiteY156" fmla="*/ 1089040 h 3198627"/>
              <a:gd name="connsiteX157" fmla="*/ 1548760 w 4248911"/>
              <a:gd name="connsiteY157" fmla="*/ 1122053 h 3198627"/>
              <a:gd name="connsiteX158" fmla="*/ 1536034 w 4248911"/>
              <a:gd name="connsiteY158" fmla="*/ 1150700 h 3198627"/>
              <a:gd name="connsiteX159" fmla="*/ 1533153 w 4248911"/>
              <a:gd name="connsiteY159" fmla="*/ 1157887 h 3198627"/>
              <a:gd name="connsiteX160" fmla="*/ 1523076 w 4248911"/>
              <a:gd name="connsiteY160" fmla="*/ 1188103 h 3198627"/>
              <a:gd name="connsiteX161" fmla="*/ 1512076 w 4248911"/>
              <a:gd name="connsiteY161" fmla="*/ 1221129 h 3198627"/>
              <a:gd name="connsiteX162" fmla="*/ 1501076 w 4248911"/>
              <a:gd name="connsiteY162" fmla="*/ 1254141 h 3198627"/>
              <a:gd name="connsiteX163" fmla="*/ 1490063 w 4248911"/>
              <a:gd name="connsiteY163" fmla="*/ 1287167 h 3198627"/>
              <a:gd name="connsiteX164" fmla="*/ 1482734 w 4248911"/>
              <a:gd name="connsiteY164" fmla="*/ 1320192 h 3198627"/>
              <a:gd name="connsiteX165" fmla="*/ 1475392 w 4248911"/>
              <a:gd name="connsiteY165" fmla="*/ 1353205 h 3198627"/>
              <a:gd name="connsiteX166" fmla="*/ 1468051 w 4248911"/>
              <a:gd name="connsiteY166" fmla="*/ 1386230 h 3198627"/>
              <a:gd name="connsiteX167" fmla="*/ 1460722 w 4248911"/>
              <a:gd name="connsiteY167" fmla="*/ 1419255 h 3198627"/>
              <a:gd name="connsiteX168" fmla="*/ 1457038 w 4248911"/>
              <a:gd name="connsiteY168" fmla="*/ 1455939 h 3198627"/>
              <a:gd name="connsiteX169" fmla="*/ 1459394 w 4248911"/>
              <a:gd name="connsiteY169" fmla="*/ 1458294 h 3198627"/>
              <a:gd name="connsiteX170" fmla="*/ 1455905 w 4248911"/>
              <a:gd name="connsiteY170" fmla="*/ 1481155 h 3198627"/>
              <a:gd name="connsiteX171" fmla="*/ 1454595 w 4248911"/>
              <a:gd name="connsiteY171" fmla="*/ 1507090 h 3198627"/>
              <a:gd name="connsiteX172" fmla="*/ 1075506 w 4248911"/>
              <a:gd name="connsiteY172" fmla="*/ 1745800 h 3198627"/>
              <a:gd name="connsiteX173" fmla="*/ 1075506 w 4248911"/>
              <a:gd name="connsiteY173" fmla="*/ 1740651 h 3198627"/>
              <a:gd name="connsiteX174" fmla="*/ 1067614 w 4248911"/>
              <a:gd name="connsiteY174" fmla="*/ 1745632 h 3198627"/>
              <a:gd name="connsiteX175" fmla="*/ 1060005 w 4248911"/>
              <a:gd name="connsiteY175" fmla="*/ 1594964 h 3198627"/>
              <a:gd name="connsiteX176" fmla="*/ 1092409 w 4248911"/>
              <a:gd name="connsiteY176" fmla="*/ 1273523 h 3198627"/>
              <a:gd name="connsiteX177" fmla="*/ 1124344 w 4248911"/>
              <a:gd name="connsiteY177" fmla="*/ 1149325 h 3198627"/>
              <a:gd name="connsiteX178" fmla="*/ 301405 w 4248911"/>
              <a:gd name="connsiteY178" fmla="*/ 1668749 h 3198627"/>
              <a:gd name="connsiteX179" fmla="*/ 29924 w 4248911"/>
              <a:gd name="connsiteY179" fmla="*/ 1606369 h 3198627"/>
              <a:gd name="connsiteX180" fmla="*/ 4253 w 4248911"/>
              <a:gd name="connsiteY180" fmla="*/ 1455939 h 3198627"/>
              <a:gd name="connsiteX181" fmla="*/ 92291 w 4248911"/>
              <a:gd name="connsiteY181" fmla="*/ 1331192 h 3198627"/>
              <a:gd name="connsiteX182" fmla="*/ 602253 w 4248911"/>
              <a:gd name="connsiteY182" fmla="*/ 1008319 h 3198627"/>
              <a:gd name="connsiteX183" fmla="*/ 1747068 w 4248911"/>
              <a:gd name="connsiteY183" fmla="*/ 284466 h 3198627"/>
              <a:gd name="connsiteX184" fmla="*/ 1763210 w 4248911"/>
              <a:gd name="connsiteY184" fmla="*/ 272395 h 3198627"/>
              <a:gd name="connsiteX185" fmla="*/ 1894715 w 4248911"/>
              <a:gd name="connsiteY185" fmla="*/ 192504 h 3198627"/>
              <a:gd name="connsiteX186" fmla="*/ 1945551 w 4248911"/>
              <a:gd name="connsiteY186" fmla="*/ 168015 h 3198627"/>
              <a:gd name="connsiteX187" fmla="*/ 1952316 w 4248911"/>
              <a:gd name="connsiteY187" fmla="*/ 164432 h 3198627"/>
              <a:gd name="connsiteX188" fmla="*/ 1958097 w 4248911"/>
              <a:gd name="connsiteY188" fmla="*/ 161971 h 3198627"/>
              <a:gd name="connsiteX189" fmla="*/ 2034137 w 4248911"/>
              <a:gd name="connsiteY189" fmla="*/ 125340 h 3198627"/>
              <a:gd name="connsiteX190" fmla="*/ 2105347 w 4248911"/>
              <a:gd name="connsiteY190" fmla="*/ 99277 h 3198627"/>
              <a:gd name="connsiteX191" fmla="*/ 2113835 w 4248911"/>
              <a:gd name="connsiteY191" fmla="*/ 95664 h 3198627"/>
              <a:gd name="connsiteX192" fmla="*/ 2121797 w 4248911"/>
              <a:gd name="connsiteY192" fmla="*/ 93257 h 3198627"/>
              <a:gd name="connsiteX193" fmla="*/ 2180676 w 4248911"/>
              <a:gd name="connsiteY193" fmla="*/ 71707 h 3198627"/>
              <a:gd name="connsiteX194" fmla="*/ 2263702 w 4248911"/>
              <a:gd name="connsiteY194" fmla="*/ 50358 h 3198627"/>
              <a:gd name="connsiteX195" fmla="*/ 2279278 w 4248911"/>
              <a:gd name="connsiteY195" fmla="*/ 45650 h 3198627"/>
              <a:gd name="connsiteX196" fmla="*/ 2289472 w 4248911"/>
              <a:gd name="connsiteY196" fmla="*/ 43732 h 3198627"/>
              <a:gd name="connsiteX197" fmla="*/ 2333528 w 4248911"/>
              <a:gd name="connsiteY197" fmla="*/ 32404 h 3198627"/>
              <a:gd name="connsiteX198" fmla="*/ 2419256 w 4248911"/>
              <a:gd name="connsiteY198" fmla="*/ 19321 h 3198627"/>
              <a:gd name="connsiteX199" fmla="*/ 2447199 w 4248911"/>
              <a:gd name="connsiteY199" fmla="*/ 14065 h 3198627"/>
              <a:gd name="connsiteX200" fmla="*/ 2460812 w 4248911"/>
              <a:gd name="connsiteY200" fmla="*/ 12978 h 3198627"/>
              <a:gd name="connsiteX201" fmla="*/ 2491893 w 4248911"/>
              <a:gd name="connsiteY201" fmla="*/ 8235 h 3198627"/>
              <a:gd name="connsiteX202" fmla="*/ 2569143 w 4248911"/>
              <a:gd name="connsiteY202" fmla="*/ 4334 h 3198627"/>
              <a:gd name="connsiteX203" fmla="*/ 2616148 w 4248911"/>
              <a:gd name="connsiteY203" fmla="*/ 583 h 3198627"/>
              <a:gd name="connsiteX204" fmla="*/ 2633108 w 4248911"/>
              <a:gd name="connsiteY204" fmla="*/ 1104 h 319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</a:cxnLst>
            <a:rect l="l" t="t" r="r" b="b"/>
            <a:pathLst>
              <a:path w="4248911" h="3198627">
                <a:moveTo>
                  <a:pt x="1541430" y="2065002"/>
                </a:moveTo>
                <a:lnTo>
                  <a:pt x="1541976" y="2065275"/>
                </a:lnTo>
                <a:lnTo>
                  <a:pt x="1543985" y="2070765"/>
                </a:lnTo>
                <a:lnTo>
                  <a:pt x="1544324" y="2071469"/>
                </a:lnTo>
                <a:lnTo>
                  <a:pt x="1543123" y="2072227"/>
                </a:lnTo>
                <a:lnTo>
                  <a:pt x="1541430" y="2068673"/>
                </a:lnTo>
                <a:cubicBezTo>
                  <a:pt x="1541430" y="2065002"/>
                  <a:pt x="1541430" y="2065002"/>
                  <a:pt x="1541430" y="2065002"/>
                </a:cubicBezTo>
                <a:close/>
                <a:moveTo>
                  <a:pt x="4184545" y="2048066"/>
                </a:moveTo>
                <a:lnTo>
                  <a:pt x="4183940" y="2050480"/>
                </a:lnTo>
                <a:lnTo>
                  <a:pt x="4178712" y="2063965"/>
                </a:lnTo>
                <a:lnTo>
                  <a:pt x="4182873" y="2061344"/>
                </a:lnTo>
                <a:cubicBezTo>
                  <a:pt x="4179215" y="2076015"/>
                  <a:pt x="4175544" y="2087027"/>
                  <a:pt x="4171873" y="2101698"/>
                </a:cubicBezTo>
                <a:cubicBezTo>
                  <a:pt x="4171873" y="2109040"/>
                  <a:pt x="4168202" y="2120040"/>
                  <a:pt x="4164531" y="2127382"/>
                </a:cubicBezTo>
                <a:cubicBezTo>
                  <a:pt x="4157202" y="2145723"/>
                  <a:pt x="4149861" y="2164078"/>
                  <a:pt x="4142531" y="2182420"/>
                </a:cubicBezTo>
                <a:cubicBezTo>
                  <a:pt x="4142531" y="2186091"/>
                  <a:pt x="4142531" y="2193420"/>
                  <a:pt x="4138861" y="2197091"/>
                </a:cubicBezTo>
                <a:cubicBezTo>
                  <a:pt x="4127848" y="2219103"/>
                  <a:pt x="4120506" y="2244787"/>
                  <a:pt x="4109506" y="2266812"/>
                </a:cubicBezTo>
                <a:cubicBezTo>
                  <a:pt x="4109506" y="2274141"/>
                  <a:pt x="4105835" y="2277812"/>
                  <a:pt x="4102164" y="2285154"/>
                </a:cubicBezTo>
                <a:cubicBezTo>
                  <a:pt x="4094835" y="2303496"/>
                  <a:pt x="4087493" y="2318179"/>
                  <a:pt x="4076493" y="2336521"/>
                </a:cubicBezTo>
                <a:cubicBezTo>
                  <a:pt x="4072823" y="2343863"/>
                  <a:pt x="4069152" y="2351192"/>
                  <a:pt x="4065481" y="2358534"/>
                </a:cubicBezTo>
                <a:cubicBezTo>
                  <a:pt x="4058152" y="2373204"/>
                  <a:pt x="4050810" y="2387888"/>
                  <a:pt x="4043468" y="2398888"/>
                </a:cubicBezTo>
                <a:cubicBezTo>
                  <a:pt x="4039797" y="2406230"/>
                  <a:pt x="4032468" y="2417242"/>
                  <a:pt x="4028797" y="2424572"/>
                </a:cubicBezTo>
                <a:cubicBezTo>
                  <a:pt x="4021455" y="2435584"/>
                  <a:pt x="4014126" y="2450255"/>
                  <a:pt x="4006785" y="2461268"/>
                </a:cubicBezTo>
                <a:cubicBezTo>
                  <a:pt x="3999443" y="2468610"/>
                  <a:pt x="3995785" y="2479610"/>
                  <a:pt x="3988430" y="2486951"/>
                </a:cubicBezTo>
                <a:cubicBezTo>
                  <a:pt x="3981101" y="2497951"/>
                  <a:pt x="3973759" y="2512635"/>
                  <a:pt x="3962759" y="2523647"/>
                </a:cubicBezTo>
                <a:cubicBezTo>
                  <a:pt x="3955417" y="2530977"/>
                  <a:pt x="3951747" y="2541989"/>
                  <a:pt x="3944417" y="2549331"/>
                </a:cubicBezTo>
                <a:cubicBezTo>
                  <a:pt x="3937076" y="2560331"/>
                  <a:pt x="3926076" y="2571344"/>
                  <a:pt x="3918734" y="2582344"/>
                </a:cubicBezTo>
                <a:cubicBezTo>
                  <a:pt x="3911392" y="2589685"/>
                  <a:pt x="3904063" y="2600698"/>
                  <a:pt x="3900392" y="2608027"/>
                </a:cubicBezTo>
                <a:cubicBezTo>
                  <a:pt x="3893050" y="2619040"/>
                  <a:pt x="3882050" y="2630040"/>
                  <a:pt x="3874709" y="2641053"/>
                </a:cubicBezTo>
                <a:cubicBezTo>
                  <a:pt x="3867380" y="2648394"/>
                  <a:pt x="3860038" y="2655723"/>
                  <a:pt x="3852696" y="2666736"/>
                </a:cubicBezTo>
                <a:cubicBezTo>
                  <a:pt x="3841683" y="2677749"/>
                  <a:pt x="3834354" y="2688749"/>
                  <a:pt x="3823342" y="2696091"/>
                </a:cubicBezTo>
                <a:cubicBezTo>
                  <a:pt x="3816012" y="2703420"/>
                  <a:pt x="3808671" y="2710761"/>
                  <a:pt x="3801342" y="2718103"/>
                </a:cubicBezTo>
                <a:cubicBezTo>
                  <a:pt x="3790329" y="2729103"/>
                  <a:pt x="3783000" y="2736445"/>
                  <a:pt x="3771987" y="2747458"/>
                </a:cubicBezTo>
                <a:cubicBezTo>
                  <a:pt x="3764645" y="2754787"/>
                  <a:pt x="3757316" y="2762128"/>
                  <a:pt x="3749974" y="2769470"/>
                </a:cubicBezTo>
                <a:cubicBezTo>
                  <a:pt x="3738974" y="2780470"/>
                  <a:pt x="3727962" y="2787812"/>
                  <a:pt x="3716962" y="2798825"/>
                </a:cubicBezTo>
                <a:cubicBezTo>
                  <a:pt x="3709620" y="2806154"/>
                  <a:pt x="3702291" y="2813496"/>
                  <a:pt x="3694936" y="2820837"/>
                </a:cubicBezTo>
                <a:cubicBezTo>
                  <a:pt x="3683936" y="2831837"/>
                  <a:pt x="3672936" y="2839179"/>
                  <a:pt x="3658253" y="2850192"/>
                </a:cubicBezTo>
                <a:cubicBezTo>
                  <a:pt x="3650924" y="2857521"/>
                  <a:pt x="3643582" y="2861192"/>
                  <a:pt x="3636253" y="2868534"/>
                </a:cubicBezTo>
                <a:cubicBezTo>
                  <a:pt x="3621569" y="2879546"/>
                  <a:pt x="3610569" y="2886875"/>
                  <a:pt x="3595886" y="2897888"/>
                </a:cubicBezTo>
                <a:cubicBezTo>
                  <a:pt x="3588557" y="2901559"/>
                  <a:pt x="3581215" y="2908888"/>
                  <a:pt x="3577544" y="2912559"/>
                </a:cubicBezTo>
                <a:cubicBezTo>
                  <a:pt x="3555544" y="2927242"/>
                  <a:pt x="3537190" y="2941913"/>
                  <a:pt x="3515177" y="2952926"/>
                </a:cubicBezTo>
                <a:cubicBezTo>
                  <a:pt x="2766772" y="3422559"/>
                  <a:pt x="1776228" y="3198749"/>
                  <a:pt x="1306633" y="2453926"/>
                </a:cubicBezTo>
                <a:cubicBezTo>
                  <a:pt x="1288291" y="2424572"/>
                  <a:pt x="1269949" y="2391559"/>
                  <a:pt x="1251608" y="2362204"/>
                </a:cubicBezTo>
                <a:cubicBezTo>
                  <a:pt x="1244266" y="2351192"/>
                  <a:pt x="1240595" y="2340192"/>
                  <a:pt x="1236924" y="2332850"/>
                </a:cubicBezTo>
                <a:cubicBezTo>
                  <a:pt x="1229582" y="2314508"/>
                  <a:pt x="1218582" y="2299825"/>
                  <a:pt x="1211241" y="2281483"/>
                </a:cubicBezTo>
                <a:lnTo>
                  <a:pt x="1217087" y="2277797"/>
                </a:lnTo>
                <a:lnTo>
                  <a:pt x="1215634" y="2274959"/>
                </a:lnTo>
                <a:lnTo>
                  <a:pt x="1541117" y="2073382"/>
                </a:lnTo>
                <a:lnTo>
                  <a:pt x="1541158" y="2073466"/>
                </a:lnTo>
                <a:lnTo>
                  <a:pt x="1543123" y="2072227"/>
                </a:lnTo>
                <a:lnTo>
                  <a:pt x="1578114" y="2145723"/>
                </a:lnTo>
                <a:cubicBezTo>
                  <a:pt x="1578114" y="2149394"/>
                  <a:pt x="1585443" y="2156736"/>
                  <a:pt x="1585443" y="2160407"/>
                </a:cubicBezTo>
                <a:cubicBezTo>
                  <a:pt x="1600127" y="2186091"/>
                  <a:pt x="1614798" y="2211774"/>
                  <a:pt x="1629481" y="2237458"/>
                </a:cubicBezTo>
                <a:cubicBezTo>
                  <a:pt x="1640481" y="2255799"/>
                  <a:pt x="1651481" y="2270470"/>
                  <a:pt x="1662494" y="2288825"/>
                </a:cubicBezTo>
                <a:lnTo>
                  <a:pt x="1665229" y="2294285"/>
                </a:lnTo>
                <a:lnTo>
                  <a:pt x="1667739" y="2298253"/>
                </a:lnTo>
                <a:lnTo>
                  <a:pt x="1693141" y="2332140"/>
                </a:lnTo>
                <a:lnTo>
                  <a:pt x="1705366" y="2346776"/>
                </a:lnTo>
                <a:lnTo>
                  <a:pt x="1721216" y="2363637"/>
                </a:lnTo>
                <a:lnTo>
                  <a:pt x="1723651" y="2366893"/>
                </a:lnTo>
                <a:cubicBezTo>
                  <a:pt x="1748099" y="2396517"/>
                  <a:pt x="1773941" y="2424947"/>
                  <a:pt x="1801078" y="2452084"/>
                </a:cubicBezTo>
                <a:lnTo>
                  <a:pt x="1823595" y="2472550"/>
                </a:lnTo>
                <a:lnTo>
                  <a:pt x="1840366" y="2490391"/>
                </a:lnTo>
                <a:lnTo>
                  <a:pt x="1858033" y="2503848"/>
                </a:lnTo>
                <a:lnTo>
                  <a:pt x="1886269" y="2529511"/>
                </a:lnTo>
                <a:cubicBezTo>
                  <a:pt x="1915893" y="2553959"/>
                  <a:pt x="1946710" y="2577012"/>
                  <a:pt x="1978621" y="2598571"/>
                </a:cubicBezTo>
                <a:lnTo>
                  <a:pt x="1997177" y="2609844"/>
                </a:lnTo>
                <a:lnTo>
                  <a:pt x="2003223" y="2614450"/>
                </a:lnTo>
                <a:lnTo>
                  <a:pt x="2036939" y="2634000"/>
                </a:lnTo>
                <a:lnTo>
                  <a:pt x="2077531" y="2658660"/>
                </a:lnTo>
                <a:lnTo>
                  <a:pt x="2088974" y="2664173"/>
                </a:lnTo>
                <a:lnTo>
                  <a:pt x="2091810" y="2665817"/>
                </a:lnTo>
                <a:lnTo>
                  <a:pt x="2119761" y="2679003"/>
                </a:lnTo>
                <a:lnTo>
                  <a:pt x="2182397" y="2709177"/>
                </a:lnTo>
                <a:lnTo>
                  <a:pt x="2260248" y="2737670"/>
                </a:lnTo>
                <a:lnTo>
                  <a:pt x="2281364" y="2745507"/>
                </a:lnTo>
                <a:lnTo>
                  <a:pt x="2282556" y="2745835"/>
                </a:lnTo>
                <a:lnTo>
                  <a:pt x="2292614" y="2749517"/>
                </a:lnTo>
                <a:lnTo>
                  <a:pt x="2341163" y="2762000"/>
                </a:lnTo>
                <a:lnTo>
                  <a:pt x="2381557" y="2773141"/>
                </a:lnTo>
                <a:lnTo>
                  <a:pt x="2390348" y="2774647"/>
                </a:lnTo>
                <a:lnTo>
                  <a:pt x="2407581" y="2779078"/>
                </a:lnTo>
                <a:lnTo>
                  <a:pt x="2486975" y="2791195"/>
                </a:lnTo>
                <a:lnTo>
                  <a:pt x="2515462" y="2796073"/>
                </a:lnTo>
                <a:lnTo>
                  <a:pt x="2520535" y="2796317"/>
                </a:lnTo>
                <a:lnTo>
                  <a:pt x="2526694" y="2797257"/>
                </a:lnTo>
                <a:cubicBezTo>
                  <a:pt x="2567023" y="2801352"/>
                  <a:pt x="2607941" y="2803450"/>
                  <a:pt x="2649350" y="2803450"/>
                </a:cubicBezTo>
                <a:cubicBezTo>
                  <a:pt x="2732168" y="2803450"/>
                  <a:pt x="2813026" y="2795058"/>
                  <a:pt x="2891119" y="2779078"/>
                </a:cubicBezTo>
                <a:lnTo>
                  <a:pt x="2957039" y="2762128"/>
                </a:lnTo>
                <a:lnTo>
                  <a:pt x="2961202" y="2762128"/>
                </a:lnTo>
                <a:cubicBezTo>
                  <a:pt x="2975886" y="2758458"/>
                  <a:pt x="2990557" y="2754787"/>
                  <a:pt x="3005240" y="2751128"/>
                </a:cubicBezTo>
                <a:cubicBezTo>
                  <a:pt x="3016240" y="2751128"/>
                  <a:pt x="3023582" y="2743787"/>
                  <a:pt x="3034582" y="2740116"/>
                </a:cubicBezTo>
                <a:cubicBezTo>
                  <a:pt x="3045582" y="2736445"/>
                  <a:pt x="3060266" y="2732774"/>
                  <a:pt x="3071266" y="2729103"/>
                </a:cubicBezTo>
                <a:cubicBezTo>
                  <a:pt x="3093278" y="2721774"/>
                  <a:pt x="3111620" y="2714432"/>
                  <a:pt x="3133645" y="2703420"/>
                </a:cubicBezTo>
                <a:cubicBezTo>
                  <a:pt x="3140975" y="2703420"/>
                  <a:pt x="3148316" y="2696091"/>
                  <a:pt x="3155645" y="2692420"/>
                </a:cubicBezTo>
                <a:cubicBezTo>
                  <a:pt x="3170329" y="2685078"/>
                  <a:pt x="3188671" y="2677749"/>
                  <a:pt x="3203342" y="2670407"/>
                </a:cubicBezTo>
                <a:cubicBezTo>
                  <a:pt x="3210671" y="2666736"/>
                  <a:pt x="3218012" y="2663065"/>
                  <a:pt x="3225354" y="2659394"/>
                </a:cubicBezTo>
                <a:cubicBezTo>
                  <a:pt x="3247367" y="2648394"/>
                  <a:pt x="3269380" y="2633711"/>
                  <a:pt x="3291380" y="2622711"/>
                </a:cubicBezTo>
                <a:lnTo>
                  <a:pt x="3394536" y="2557755"/>
                </a:lnTo>
                <a:lnTo>
                  <a:pt x="3456079" y="2508194"/>
                </a:lnTo>
                <a:lnTo>
                  <a:pt x="3497202" y="2482219"/>
                </a:lnTo>
                <a:cubicBezTo>
                  <a:pt x="3693760" y="2358065"/>
                  <a:pt x="3965366" y="2186508"/>
                  <a:pt x="4136907" y="2078156"/>
                </a:cubicBezTo>
                <a:close/>
                <a:moveTo>
                  <a:pt x="2654969" y="0"/>
                </a:moveTo>
                <a:lnTo>
                  <a:pt x="2786641" y="5820"/>
                </a:lnTo>
                <a:lnTo>
                  <a:pt x="2801452" y="6275"/>
                </a:lnTo>
                <a:lnTo>
                  <a:pt x="2841150" y="12086"/>
                </a:lnTo>
                <a:lnTo>
                  <a:pt x="2937304" y="24912"/>
                </a:lnTo>
                <a:lnTo>
                  <a:pt x="2953389" y="28517"/>
                </a:lnTo>
                <a:lnTo>
                  <a:pt x="2984319" y="33045"/>
                </a:lnTo>
                <a:lnTo>
                  <a:pt x="3042279" y="48441"/>
                </a:lnTo>
                <a:lnTo>
                  <a:pt x="3072640" y="55246"/>
                </a:lnTo>
                <a:lnTo>
                  <a:pt x="3096818" y="62928"/>
                </a:lnTo>
                <a:lnTo>
                  <a:pt x="3162823" y="80460"/>
                </a:lnTo>
                <a:cubicBezTo>
                  <a:pt x="3455621" y="176450"/>
                  <a:pt x="3722203" y="356656"/>
                  <a:pt x="3922405" y="612053"/>
                </a:cubicBezTo>
                <a:cubicBezTo>
                  <a:pt x="3937076" y="630407"/>
                  <a:pt x="3951747" y="652420"/>
                  <a:pt x="3966430" y="670762"/>
                </a:cubicBezTo>
                <a:cubicBezTo>
                  <a:pt x="3970088" y="674432"/>
                  <a:pt x="3973759" y="678103"/>
                  <a:pt x="3973759" y="678103"/>
                </a:cubicBezTo>
                <a:cubicBezTo>
                  <a:pt x="3988430" y="703787"/>
                  <a:pt x="4003114" y="725800"/>
                  <a:pt x="4017785" y="747812"/>
                </a:cubicBezTo>
                <a:cubicBezTo>
                  <a:pt x="4032468" y="773496"/>
                  <a:pt x="4047139" y="799179"/>
                  <a:pt x="4061810" y="824863"/>
                </a:cubicBezTo>
                <a:cubicBezTo>
                  <a:pt x="4069152" y="832205"/>
                  <a:pt x="4072823" y="843205"/>
                  <a:pt x="4076493" y="850546"/>
                </a:cubicBezTo>
                <a:cubicBezTo>
                  <a:pt x="4083823" y="868888"/>
                  <a:pt x="4094835" y="883572"/>
                  <a:pt x="4102164" y="901913"/>
                </a:cubicBezTo>
                <a:cubicBezTo>
                  <a:pt x="4105835" y="912926"/>
                  <a:pt x="4113177" y="923926"/>
                  <a:pt x="4116835" y="934939"/>
                </a:cubicBezTo>
                <a:cubicBezTo>
                  <a:pt x="4124190" y="949610"/>
                  <a:pt x="4131519" y="967951"/>
                  <a:pt x="4138861" y="982635"/>
                </a:cubicBezTo>
                <a:cubicBezTo>
                  <a:pt x="4146190" y="997306"/>
                  <a:pt x="4149861" y="1008319"/>
                  <a:pt x="4153531" y="1019319"/>
                </a:cubicBezTo>
                <a:cubicBezTo>
                  <a:pt x="4160873" y="1034002"/>
                  <a:pt x="4164531" y="1048673"/>
                  <a:pt x="4171873" y="1063357"/>
                </a:cubicBezTo>
                <a:cubicBezTo>
                  <a:pt x="4175544" y="1074357"/>
                  <a:pt x="4179215" y="1089040"/>
                  <a:pt x="4182873" y="1100040"/>
                </a:cubicBezTo>
                <a:cubicBezTo>
                  <a:pt x="4186544" y="1114724"/>
                  <a:pt x="4193886" y="1129395"/>
                  <a:pt x="4197557" y="1144078"/>
                </a:cubicBezTo>
                <a:cubicBezTo>
                  <a:pt x="4201215" y="1155078"/>
                  <a:pt x="4208557" y="1169762"/>
                  <a:pt x="4208557" y="1180762"/>
                </a:cubicBezTo>
                <a:cubicBezTo>
                  <a:pt x="4212228" y="1195445"/>
                  <a:pt x="4215899" y="1210116"/>
                  <a:pt x="4219569" y="1224787"/>
                </a:cubicBezTo>
                <a:cubicBezTo>
                  <a:pt x="4223240" y="1239470"/>
                  <a:pt x="4226899" y="1250470"/>
                  <a:pt x="4226899" y="1265154"/>
                </a:cubicBezTo>
                <a:cubicBezTo>
                  <a:pt x="4230569" y="1283496"/>
                  <a:pt x="4237911" y="1298179"/>
                  <a:pt x="4237911" y="1312850"/>
                </a:cubicBezTo>
                <a:cubicBezTo>
                  <a:pt x="4241582" y="1327521"/>
                  <a:pt x="4245240" y="1338534"/>
                  <a:pt x="4245240" y="1353205"/>
                </a:cubicBezTo>
                <a:cubicBezTo>
                  <a:pt x="4248911" y="1367888"/>
                  <a:pt x="4248911" y="1378888"/>
                  <a:pt x="4248911" y="1389901"/>
                </a:cubicBezTo>
                <a:lnTo>
                  <a:pt x="4236477" y="1397673"/>
                </a:lnTo>
                <a:lnTo>
                  <a:pt x="4236546" y="1398124"/>
                </a:lnTo>
                <a:lnTo>
                  <a:pt x="3866264" y="1631879"/>
                </a:lnTo>
                <a:lnTo>
                  <a:pt x="3866890" y="1619487"/>
                </a:lnTo>
                <a:lnTo>
                  <a:pt x="3857744" y="1453367"/>
                </a:lnTo>
                <a:cubicBezTo>
                  <a:pt x="3835727" y="1279831"/>
                  <a:pt x="3776570" y="1111971"/>
                  <a:pt x="3680266" y="960622"/>
                </a:cubicBezTo>
                <a:cubicBezTo>
                  <a:pt x="3324405" y="395584"/>
                  <a:pt x="2575987" y="226800"/>
                  <a:pt x="2014696" y="582711"/>
                </a:cubicBezTo>
                <a:cubicBezTo>
                  <a:pt x="1996342" y="597382"/>
                  <a:pt x="1974329" y="608382"/>
                  <a:pt x="1955987" y="623065"/>
                </a:cubicBezTo>
                <a:cubicBezTo>
                  <a:pt x="1948658" y="626736"/>
                  <a:pt x="1941316" y="634078"/>
                  <a:pt x="1933975" y="637736"/>
                </a:cubicBezTo>
                <a:cubicBezTo>
                  <a:pt x="1919304" y="645078"/>
                  <a:pt x="1908291" y="652420"/>
                  <a:pt x="1897291" y="663420"/>
                </a:cubicBezTo>
                <a:cubicBezTo>
                  <a:pt x="1889949" y="667091"/>
                  <a:pt x="1882620" y="674432"/>
                  <a:pt x="1875278" y="681774"/>
                </a:cubicBezTo>
                <a:cubicBezTo>
                  <a:pt x="1864266" y="689103"/>
                  <a:pt x="1856937" y="700116"/>
                  <a:pt x="1845924" y="707458"/>
                </a:cubicBezTo>
                <a:cubicBezTo>
                  <a:pt x="1838595" y="714787"/>
                  <a:pt x="1831253" y="722129"/>
                  <a:pt x="1823911" y="729470"/>
                </a:cubicBezTo>
                <a:cubicBezTo>
                  <a:pt x="1816582" y="736800"/>
                  <a:pt x="1805570" y="747812"/>
                  <a:pt x="1798228" y="755154"/>
                </a:cubicBezTo>
                <a:cubicBezTo>
                  <a:pt x="1790899" y="766154"/>
                  <a:pt x="1783557" y="773496"/>
                  <a:pt x="1776228" y="780838"/>
                </a:cubicBezTo>
                <a:cubicBezTo>
                  <a:pt x="1765215" y="788179"/>
                  <a:pt x="1757886" y="799179"/>
                  <a:pt x="1750544" y="806521"/>
                </a:cubicBezTo>
                <a:cubicBezTo>
                  <a:pt x="1743203" y="813850"/>
                  <a:pt x="1735873" y="824863"/>
                  <a:pt x="1728532" y="832205"/>
                </a:cubicBezTo>
                <a:cubicBezTo>
                  <a:pt x="1721203" y="839534"/>
                  <a:pt x="1713848" y="846876"/>
                  <a:pt x="1706519" y="857888"/>
                </a:cubicBezTo>
                <a:cubicBezTo>
                  <a:pt x="1702848" y="865217"/>
                  <a:pt x="1695506" y="876230"/>
                  <a:pt x="1688177" y="883572"/>
                </a:cubicBezTo>
                <a:cubicBezTo>
                  <a:pt x="1680835" y="894572"/>
                  <a:pt x="1673506" y="901913"/>
                  <a:pt x="1666165" y="912926"/>
                </a:cubicBezTo>
                <a:cubicBezTo>
                  <a:pt x="1658823" y="923926"/>
                  <a:pt x="1655152" y="931268"/>
                  <a:pt x="1647823" y="942268"/>
                </a:cubicBezTo>
                <a:cubicBezTo>
                  <a:pt x="1640481" y="953281"/>
                  <a:pt x="1636810" y="960622"/>
                  <a:pt x="1629481" y="971622"/>
                </a:cubicBezTo>
                <a:cubicBezTo>
                  <a:pt x="1622139" y="982635"/>
                  <a:pt x="1618468" y="989977"/>
                  <a:pt x="1611139" y="1000977"/>
                </a:cubicBezTo>
                <a:cubicBezTo>
                  <a:pt x="1603798" y="1011989"/>
                  <a:pt x="1596456" y="1019319"/>
                  <a:pt x="1592798" y="1030331"/>
                </a:cubicBezTo>
                <a:cubicBezTo>
                  <a:pt x="1589114" y="1037673"/>
                  <a:pt x="1581785" y="1048673"/>
                  <a:pt x="1578114" y="1059686"/>
                </a:cubicBezTo>
                <a:cubicBezTo>
                  <a:pt x="1574443" y="1067027"/>
                  <a:pt x="1567101" y="1078027"/>
                  <a:pt x="1563443" y="1089040"/>
                </a:cubicBezTo>
                <a:cubicBezTo>
                  <a:pt x="1556101" y="1100040"/>
                  <a:pt x="1552430" y="1111053"/>
                  <a:pt x="1548760" y="1122053"/>
                </a:cubicBezTo>
                <a:lnTo>
                  <a:pt x="1536034" y="1150700"/>
                </a:lnTo>
                <a:lnTo>
                  <a:pt x="1533153" y="1157887"/>
                </a:lnTo>
                <a:lnTo>
                  <a:pt x="1523076" y="1188103"/>
                </a:lnTo>
                <a:cubicBezTo>
                  <a:pt x="1519418" y="1199103"/>
                  <a:pt x="1512076" y="1210116"/>
                  <a:pt x="1512076" y="1221129"/>
                </a:cubicBezTo>
                <a:cubicBezTo>
                  <a:pt x="1508405" y="1232129"/>
                  <a:pt x="1501076" y="1243141"/>
                  <a:pt x="1501076" y="1254141"/>
                </a:cubicBezTo>
                <a:cubicBezTo>
                  <a:pt x="1497405" y="1265154"/>
                  <a:pt x="1490063" y="1276154"/>
                  <a:pt x="1490063" y="1287167"/>
                </a:cubicBezTo>
                <a:cubicBezTo>
                  <a:pt x="1486392" y="1298179"/>
                  <a:pt x="1482734" y="1309179"/>
                  <a:pt x="1482734" y="1320192"/>
                </a:cubicBezTo>
                <a:cubicBezTo>
                  <a:pt x="1479063" y="1331192"/>
                  <a:pt x="1475392" y="1342205"/>
                  <a:pt x="1475392" y="1353205"/>
                </a:cubicBezTo>
                <a:cubicBezTo>
                  <a:pt x="1471722" y="1364217"/>
                  <a:pt x="1468051" y="1375230"/>
                  <a:pt x="1468051" y="1386230"/>
                </a:cubicBezTo>
                <a:cubicBezTo>
                  <a:pt x="1464392" y="1397243"/>
                  <a:pt x="1460722" y="1408243"/>
                  <a:pt x="1460722" y="1419255"/>
                </a:cubicBezTo>
                <a:cubicBezTo>
                  <a:pt x="1457038" y="1433926"/>
                  <a:pt x="1457038" y="1444939"/>
                  <a:pt x="1457038" y="1455939"/>
                </a:cubicBezTo>
                <a:lnTo>
                  <a:pt x="1459394" y="1458294"/>
                </a:lnTo>
                <a:lnTo>
                  <a:pt x="1455905" y="1481155"/>
                </a:lnTo>
                <a:lnTo>
                  <a:pt x="1454595" y="1507090"/>
                </a:lnTo>
                <a:lnTo>
                  <a:pt x="1075506" y="1745800"/>
                </a:lnTo>
                <a:lnTo>
                  <a:pt x="1075506" y="1740651"/>
                </a:lnTo>
                <a:lnTo>
                  <a:pt x="1067614" y="1745632"/>
                </a:lnTo>
                <a:lnTo>
                  <a:pt x="1060005" y="1594964"/>
                </a:lnTo>
                <a:cubicBezTo>
                  <a:pt x="1060005" y="1484855"/>
                  <a:pt x="1071163" y="1377352"/>
                  <a:pt x="1092409" y="1273523"/>
                </a:cubicBezTo>
                <a:lnTo>
                  <a:pt x="1124344" y="1149325"/>
                </a:lnTo>
                <a:lnTo>
                  <a:pt x="301405" y="1668749"/>
                </a:lnTo>
                <a:cubicBezTo>
                  <a:pt x="209696" y="1727458"/>
                  <a:pt x="88633" y="1698103"/>
                  <a:pt x="29924" y="1606369"/>
                </a:cubicBezTo>
                <a:cubicBezTo>
                  <a:pt x="4253" y="1558673"/>
                  <a:pt x="-6760" y="1507306"/>
                  <a:pt x="4253" y="1455939"/>
                </a:cubicBezTo>
                <a:cubicBezTo>
                  <a:pt x="15253" y="1404572"/>
                  <a:pt x="48279" y="1360546"/>
                  <a:pt x="92291" y="1331192"/>
                </a:cubicBezTo>
                <a:lnTo>
                  <a:pt x="602253" y="1008319"/>
                </a:lnTo>
                <a:lnTo>
                  <a:pt x="1747068" y="284466"/>
                </a:lnTo>
                <a:lnTo>
                  <a:pt x="1763210" y="272395"/>
                </a:lnTo>
                <a:cubicBezTo>
                  <a:pt x="1805636" y="243732"/>
                  <a:pt x="1849516" y="217057"/>
                  <a:pt x="1894715" y="192504"/>
                </a:cubicBezTo>
                <a:lnTo>
                  <a:pt x="1945551" y="168015"/>
                </a:lnTo>
                <a:lnTo>
                  <a:pt x="1952316" y="164432"/>
                </a:lnTo>
                <a:lnTo>
                  <a:pt x="1958097" y="161971"/>
                </a:lnTo>
                <a:lnTo>
                  <a:pt x="2034137" y="125340"/>
                </a:lnTo>
                <a:lnTo>
                  <a:pt x="2105347" y="99277"/>
                </a:lnTo>
                <a:lnTo>
                  <a:pt x="2113835" y="95664"/>
                </a:lnTo>
                <a:lnTo>
                  <a:pt x="2121797" y="93257"/>
                </a:lnTo>
                <a:lnTo>
                  <a:pt x="2180676" y="71707"/>
                </a:lnTo>
                <a:lnTo>
                  <a:pt x="2263702" y="50358"/>
                </a:lnTo>
                <a:lnTo>
                  <a:pt x="2279278" y="45650"/>
                </a:lnTo>
                <a:lnTo>
                  <a:pt x="2289472" y="43732"/>
                </a:lnTo>
                <a:lnTo>
                  <a:pt x="2333528" y="32404"/>
                </a:lnTo>
                <a:lnTo>
                  <a:pt x="2419256" y="19321"/>
                </a:lnTo>
                <a:lnTo>
                  <a:pt x="2447199" y="14065"/>
                </a:lnTo>
                <a:lnTo>
                  <a:pt x="2460812" y="12978"/>
                </a:lnTo>
                <a:lnTo>
                  <a:pt x="2491893" y="8235"/>
                </a:lnTo>
                <a:lnTo>
                  <a:pt x="2569143" y="4334"/>
                </a:lnTo>
                <a:lnTo>
                  <a:pt x="2616148" y="583"/>
                </a:lnTo>
                <a:lnTo>
                  <a:pt x="2633108" y="110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sz="1350"/>
          </a:p>
        </p:txBody>
      </p:sp>
      <p:sp>
        <p:nvSpPr>
          <p:cNvPr id="7" name="Freeform 2">
            <a:extLst>
              <a:ext uri="{FF2B5EF4-FFF2-40B4-BE49-F238E27FC236}">
                <a16:creationId xmlns:a16="http://schemas.microsoft.com/office/drawing/2014/main" id="{1971B9E0-64D5-0F41-E590-AD0820EC5222}"/>
              </a:ext>
            </a:extLst>
          </p:cNvPr>
          <p:cNvSpPr/>
          <p:nvPr/>
        </p:nvSpPr>
        <p:spPr>
          <a:xfrm>
            <a:off x="3757914" y="3029547"/>
            <a:ext cx="2704073" cy="1525263"/>
          </a:xfrm>
          <a:custGeom>
            <a:avLst/>
            <a:gdLst>
              <a:gd name="connsiteX0" fmla="*/ 111339 w 284829"/>
              <a:gd name="connsiteY0" fmla="*/ 103769 h 160661"/>
              <a:gd name="connsiteX1" fmla="*/ 147567 w 284829"/>
              <a:gd name="connsiteY1" fmla="*/ 80870 h 160661"/>
              <a:gd name="connsiteX2" fmla="*/ 147567 w 284829"/>
              <a:gd name="connsiteY2" fmla="*/ 80870 h 160661"/>
              <a:gd name="connsiteX3" fmla="*/ 180318 w 284829"/>
              <a:gd name="connsiteY3" fmla="*/ 60000 h 160661"/>
              <a:gd name="connsiteX4" fmla="*/ 181187 w 284829"/>
              <a:gd name="connsiteY4" fmla="*/ 64058 h 160661"/>
              <a:gd name="connsiteX5" fmla="*/ 187853 w 284829"/>
              <a:gd name="connsiteY5" fmla="*/ 80580 h 160661"/>
              <a:gd name="connsiteX6" fmla="*/ 220603 w 284829"/>
              <a:gd name="connsiteY6" fmla="*/ 103769 h 160661"/>
              <a:gd name="connsiteX7" fmla="*/ 260310 w 284829"/>
              <a:gd name="connsiteY7" fmla="*/ 96812 h 160661"/>
              <a:gd name="connsiteX8" fmla="*/ 283496 w 284829"/>
              <a:gd name="connsiteY8" fmla="*/ 64058 h 160661"/>
              <a:gd name="connsiteX9" fmla="*/ 276540 w 284829"/>
              <a:gd name="connsiteY9" fmla="*/ 24348 h 160661"/>
              <a:gd name="connsiteX10" fmla="*/ 243789 w 284829"/>
              <a:gd name="connsiteY10" fmla="*/ 1159 h 160661"/>
              <a:gd name="connsiteX11" fmla="*/ 239153 w 284829"/>
              <a:gd name="connsiteY11" fmla="*/ 290 h 160661"/>
              <a:gd name="connsiteX12" fmla="*/ 238573 w 284829"/>
              <a:gd name="connsiteY12" fmla="*/ 290 h 160661"/>
              <a:gd name="connsiteX13" fmla="*/ 233936 w 284829"/>
              <a:gd name="connsiteY13" fmla="*/ 0 h 160661"/>
              <a:gd name="connsiteX14" fmla="*/ 233066 w 284829"/>
              <a:gd name="connsiteY14" fmla="*/ 0 h 160661"/>
              <a:gd name="connsiteX15" fmla="*/ 223792 w 284829"/>
              <a:gd name="connsiteY15" fmla="*/ 580 h 160661"/>
              <a:gd name="connsiteX16" fmla="*/ 222633 w 284829"/>
              <a:gd name="connsiteY16" fmla="*/ 580 h 160661"/>
              <a:gd name="connsiteX17" fmla="*/ 218865 w 284829"/>
              <a:gd name="connsiteY17" fmla="*/ 1449 h 160661"/>
              <a:gd name="connsiteX18" fmla="*/ 217995 w 284829"/>
              <a:gd name="connsiteY18" fmla="*/ 1449 h 160661"/>
              <a:gd name="connsiteX19" fmla="*/ 213648 w 284829"/>
              <a:gd name="connsiteY19" fmla="*/ 2899 h 160661"/>
              <a:gd name="connsiteX20" fmla="*/ 212778 w 284829"/>
              <a:gd name="connsiteY20" fmla="*/ 3188 h 160661"/>
              <a:gd name="connsiteX21" fmla="*/ 209300 w 284829"/>
              <a:gd name="connsiteY21" fmla="*/ 4638 h 160661"/>
              <a:gd name="connsiteX22" fmla="*/ 208141 w 284829"/>
              <a:gd name="connsiteY22" fmla="*/ 5217 h 160661"/>
              <a:gd name="connsiteX23" fmla="*/ 204083 w 284829"/>
              <a:gd name="connsiteY23" fmla="*/ 7536 h 160661"/>
              <a:gd name="connsiteX24" fmla="*/ 136554 w 284829"/>
              <a:gd name="connsiteY24" fmla="*/ 50145 h 160661"/>
              <a:gd name="connsiteX25" fmla="*/ 136554 w 284829"/>
              <a:gd name="connsiteY25" fmla="*/ 50145 h 160661"/>
              <a:gd name="connsiteX26" fmla="*/ 106702 w 284829"/>
              <a:gd name="connsiteY26" fmla="*/ 68986 h 160661"/>
              <a:gd name="connsiteX27" fmla="*/ 106702 w 284829"/>
              <a:gd name="connsiteY27" fmla="*/ 68986 h 160661"/>
              <a:gd name="connsiteX28" fmla="*/ 82067 w 284829"/>
              <a:gd name="connsiteY28" fmla="*/ 84348 h 160661"/>
              <a:gd name="connsiteX29" fmla="*/ 7292 w 284829"/>
              <a:gd name="connsiteY29" fmla="*/ 131595 h 160661"/>
              <a:gd name="connsiteX30" fmla="*/ 335 w 284829"/>
              <a:gd name="connsiteY30" fmla="*/ 141450 h 160661"/>
              <a:gd name="connsiteX31" fmla="*/ 2365 w 284829"/>
              <a:gd name="connsiteY31" fmla="*/ 153334 h 160661"/>
              <a:gd name="connsiteX32" fmla="*/ 23812 w 284829"/>
              <a:gd name="connsiteY32" fmla="*/ 158262 h 160661"/>
              <a:gd name="connsiteX33" fmla="*/ 78299 w 284829"/>
              <a:gd name="connsiteY33" fmla="*/ 123769 h 160661"/>
              <a:gd name="connsiteX34" fmla="*/ 78299 w 284829"/>
              <a:gd name="connsiteY34" fmla="*/ 123769 h 160661"/>
              <a:gd name="connsiteX35" fmla="*/ 110469 w 284829"/>
              <a:gd name="connsiteY35" fmla="*/ 103479 h 160661"/>
              <a:gd name="connsiteX36" fmla="*/ 221183 w 284829"/>
              <a:gd name="connsiteY36" fmla="*/ 34493 h 160661"/>
              <a:gd name="connsiteX37" fmla="*/ 250746 w 284829"/>
              <a:gd name="connsiteY37" fmla="*/ 41160 h 160661"/>
              <a:gd name="connsiteX38" fmla="*/ 244079 w 284829"/>
              <a:gd name="connsiteY38" fmla="*/ 70725 h 160661"/>
              <a:gd name="connsiteX39" fmla="*/ 232776 w 284829"/>
              <a:gd name="connsiteY39" fmla="*/ 73913 h 160661"/>
              <a:gd name="connsiteX40" fmla="*/ 228139 w 284829"/>
              <a:gd name="connsiteY40" fmla="*/ 73334 h 160661"/>
              <a:gd name="connsiteX41" fmla="*/ 214807 w 284829"/>
              <a:gd name="connsiteY41" fmla="*/ 63768 h 160661"/>
              <a:gd name="connsiteX42" fmla="*/ 221473 w 284829"/>
              <a:gd name="connsiteY42" fmla="*/ 34203 h 160661"/>
              <a:gd name="connsiteX0" fmla="*/ 111339 w 284829"/>
              <a:gd name="connsiteY0" fmla="*/ 103769 h 160661"/>
              <a:gd name="connsiteX1" fmla="*/ 147567 w 284829"/>
              <a:gd name="connsiteY1" fmla="*/ 80870 h 160661"/>
              <a:gd name="connsiteX2" fmla="*/ 147567 w 284829"/>
              <a:gd name="connsiteY2" fmla="*/ 80870 h 160661"/>
              <a:gd name="connsiteX3" fmla="*/ 180318 w 284829"/>
              <a:gd name="connsiteY3" fmla="*/ 60000 h 160661"/>
              <a:gd name="connsiteX4" fmla="*/ 181187 w 284829"/>
              <a:gd name="connsiteY4" fmla="*/ 64058 h 160661"/>
              <a:gd name="connsiteX5" fmla="*/ 187853 w 284829"/>
              <a:gd name="connsiteY5" fmla="*/ 80580 h 160661"/>
              <a:gd name="connsiteX6" fmla="*/ 220603 w 284829"/>
              <a:gd name="connsiteY6" fmla="*/ 103769 h 160661"/>
              <a:gd name="connsiteX7" fmla="*/ 260310 w 284829"/>
              <a:gd name="connsiteY7" fmla="*/ 96812 h 160661"/>
              <a:gd name="connsiteX8" fmla="*/ 283496 w 284829"/>
              <a:gd name="connsiteY8" fmla="*/ 64058 h 160661"/>
              <a:gd name="connsiteX9" fmla="*/ 276540 w 284829"/>
              <a:gd name="connsiteY9" fmla="*/ 24348 h 160661"/>
              <a:gd name="connsiteX10" fmla="*/ 243789 w 284829"/>
              <a:gd name="connsiteY10" fmla="*/ 1159 h 160661"/>
              <a:gd name="connsiteX11" fmla="*/ 239153 w 284829"/>
              <a:gd name="connsiteY11" fmla="*/ 290 h 160661"/>
              <a:gd name="connsiteX12" fmla="*/ 238573 w 284829"/>
              <a:gd name="connsiteY12" fmla="*/ 290 h 160661"/>
              <a:gd name="connsiteX13" fmla="*/ 233936 w 284829"/>
              <a:gd name="connsiteY13" fmla="*/ 0 h 160661"/>
              <a:gd name="connsiteX14" fmla="*/ 233066 w 284829"/>
              <a:gd name="connsiteY14" fmla="*/ 0 h 160661"/>
              <a:gd name="connsiteX15" fmla="*/ 223792 w 284829"/>
              <a:gd name="connsiteY15" fmla="*/ 580 h 160661"/>
              <a:gd name="connsiteX16" fmla="*/ 222633 w 284829"/>
              <a:gd name="connsiteY16" fmla="*/ 580 h 160661"/>
              <a:gd name="connsiteX17" fmla="*/ 218865 w 284829"/>
              <a:gd name="connsiteY17" fmla="*/ 1449 h 160661"/>
              <a:gd name="connsiteX18" fmla="*/ 217995 w 284829"/>
              <a:gd name="connsiteY18" fmla="*/ 1449 h 160661"/>
              <a:gd name="connsiteX19" fmla="*/ 213648 w 284829"/>
              <a:gd name="connsiteY19" fmla="*/ 2899 h 160661"/>
              <a:gd name="connsiteX20" fmla="*/ 212778 w 284829"/>
              <a:gd name="connsiteY20" fmla="*/ 3188 h 160661"/>
              <a:gd name="connsiteX21" fmla="*/ 209300 w 284829"/>
              <a:gd name="connsiteY21" fmla="*/ 4638 h 160661"/>
              <a:gd name="connsiteX22" fmla="*/ 208141 w 284829"/>
              <a:gd name="connsiteY22" fmla="*/ 5217 h 160661"/>
              <a:gd name="connsiteX23" fmla="*/ 204083 w 284829"/>
              <a:gd name="connsiteY23" fmla="*/ 7536 h 160661"/>
              <a:gd name="connsiteX24" fmla="*/ 136554 w 284829"/>
              <a:gd name="connsiteY24" fmla="*/ 50145 h 160661"/>
              <a:gd name="connsiteX25" fmla="*/ 136554 w 284829"/>
              <a:gd name="connsiteY25" fmla="*/ 50145 h 160661"/>
              <a:gd name="connsiteX26" fmla="*/ 106702 w 284829"/>
              <a:gd name="connsiteY26" fmla="*/ 68986 h 160661"/>
              <a:gd name="connsiteX27" fmla="*/ 106702 w 284829"/>
              <a:gd name="connsiteY27" fmla="*/ 68986 h 160661"/>
              <a:gd name="connsiteX28" fmla="*/ 82067 w 284829"/>
              <a:gd name="connsiteY28" fmla="*/ 84348 h 160661"/>
              <a:gd name="connsiteX29" fmla="*/ 7292 w 284829"/>
              <a:gd name="connsiteY29" fmla="*/ 131595 h 160661"/>
              <a:gd name="connsiteX30" fmla="*/ 335 w 284829"/>
              <a:gd name="connsiteY30" fmla="*/ 141450 h 160661"/>
              <a:gd name="connsiteX31" fmla="*/ 2365 w 284829"/>
              <a:gd name="connsiteY31" fmla="*/ 153334 h 160661"/>
              <a:gd name="connsiteX32" fmla="*/ 23812 w 284829"/>
              <a:gd name="connsiteY32" fmla="*/ 158262 h 160661"/>
              <a:gd name="connsiteX33" fmla="*/ 78299 w 284829"/>
              <a:gd name="connsiteY33" fmla="*/ 123769 h 160661"/>
              <a:gd name="connsiteX34" fmla="*/ 110469 w 284829"/>
              <a:gd name="connsiteY34" fmla="*/ 103479 h 160661"/>
              <a:gd name="connsiteX35" fmla="*/ 111339 w 284829"/>
              <a:gd name="connsiteY35" fmla="*/ 103769 h 160661"/>
              <a:gd name="connsiteX36" fmla="*/ 221183 w 284829"/>
              <a:gd name="connsiteY36" fmla="*/ 34493 h 160661"/>
              <a:gd name="connsiteX37" fmla="*/ 250746 w 284829"/>
              <a:gd name="connsiteY37" fmla="*/ 41160 h 160661"/>
              <a:gd name="connsiteX38" fmla="*/ 244079 w 284829"/>
              <a:gd name="connsiteY38" fmla="*/ 70725 h 160661"/>
              <a:gd name="connsiteX39" fmla="*/ 232776 w 284829"/>
              <a:gd name="connsiteY39" fmla="*/ 73913 h 160661"/>
              <a:gd name="connsiteX40" fmla="*/ 228139 w 284829"/>
              <a:gd name="connsiteY40" fmla="*/ 73334 h 160661"/>
              <a:gd name="connsiteX41" fmla="*/ 214807 w 284829"/>
              <a:gd name="connsiteY41" fmla="*/ 63768 h 160661"/>
              <a:gd name="connsiteX42" fmla="*/ 221473 w 284829"/>
              <a:gd name="connsiteY42" fmla="*/ 34203 h 160661"/>
              <a:gd name="connsiteX43" fmla="*/ 221183 w 284829"/>
              <a:gd name="connsiteY43" fmla="*/ 34493 h 160661"/>
              <a:gd name="connsiteX0" fmla="*/ 111339 w 284829"/>
              <a:gd name="connsiteY0" fmla="*/ 103769 h 160661"/>
              <a:gd name="connsiteX1" fmla="*/ 147567 w 284829"/>
              <a:gd name="connsiteY1" fmla="*/ 80870 h 160661"/>
              <a:gd name="connsiteX2" fmla="*/ 147567 w 284829"/>
              <a:gd name="connsiteY2" fmla="*/ 80870 h 160661"/>
              <a:gd name="connsiteX3" fmla="*/ 180318 w 284829"/>
              <a:gd name="connsiteY3" fmla="*/ 60000 h 160661"/>
              <a:gd name="connsiteX4" fmla="*/ 181187 w 284829"/>
              <a:gd name="connsiteY4" fmla="*/ 64058 h 160661"/>
              <a:gd name="connsiteX5" fmla="*/ 187853 w 284829"/>
              <a:gd name="connsiteY5" fmla="*/ 80580 h 160661"/>
              <a:gd name="connsiteX6" fmla="*/ 220603 w 284829"/>
              <a:gd name="connsiteY6" fmla="*/ 103769 h 160661"/>
              <a:gd name="connsiteX7" fmla="*/ 260310 w 284829"/>
              <a:gd name="connsiteY7" fmla="*/ 96812 h 160661"/>
              <a:gd name="connsiteX8" fmla="*/ 283496 w 284829"/>
              <a:gd name="connsiteY8" fmla="*/ 64058 h 160661"/>
              <a:gd name="connsiteX9" fmla="*/ 276540 w 284829"/>
              <a:gd name="connsiteY9" fmla="*/ 24348 h 160661"/>
              <a:gd name="connsiteX10" fmla="*/ 243789 w 284829"/>
              <a:gd name="connsiteY10" fmla="*/ 1159 h 160661"/>
              <a:gd name="connsiteX11" fmla="*/ 239153 w 284829"/>
              <a:gd name="connsiteY11" fmla="*/ 290 h 160661"/>
              <a:gd name="connsiteX12" fmla="*/ 238573 w 284829"/>
              <a:gd name="connsiteY12" fmla="*/ 290 h 160661"/>
              <a:gd name="connsiteX13" fmla="*/ 233936 w 284829"/>
              <a:gd name="connsiteY13" fmla="*/ 0 h 160661"/>
              <a:gd name="connsiteX14" fmla="*/ 233066 w 284829"/>
              <a:gd name="connsiteY14" fmla="*/ 0 h 160661"/>
              <a:gd name="connsiteX15" fmla="*/ 223792 w 284829"/>
              <a:gd name="connsiteY15" fmla="*/ 580 h 160661"/>
              <a:gd name="connsiteX16" fmla="*/ 222633 w 284829"/>
              <a:gd name="connsiteY16" fmla="*/ 580 h 160661"/>
              <a:gd name="connsiteX17" fmla="*/ 218865 w 284829"/>
              <a:gd name="connsiteY17" fmla="*/ 1449 h 160661"/>
              <a:gd name="connsiteX18" fmla="*/ 217995 w 284829"/>
              <a:gd name="connsiteY18" fmla="*/ 1449 h 160661"/>
              <a:gd name="connsiteX19" fmla="*/ 213648 w 284829"/>
              <a:gd name="connsiteY19" fmla="*/ 2899 h 160661"/>
              <a:gd name="connsiteX20" fmla="*/ 212778 w 284829"/>
              <a:gd name="connsiteY20" fmla="*/ 3188 h 160661"/>
              <a:gd name="connsiteX21" fmla="*/ 209300 w 284829"/>
              <a:gd name="connsiteY21" fmla="*/ 4638 h 160661"/>
              <a:gd name="connsiteX22" fmla="*/ 208141 w 284829"/>
              <a:gd name="connsiteY22" fmla="*/ 5217 h 160661"/>
              <a:gd name="connsiteX23" fmla="*/ 204083 w 284829"/>
              <a:gd name="connsiteY23" fmla="*/ 7536 h 160661"/>
              <a:gd name="connsiteX24" fmla="*/ 136554 w 284829"/>
              <a:gd name="connsiteY24" fmla="*/ 50145 h 160661"/>
              <a:gd name="connsiteX25" fmla="*/ 136554 w 284829"/>
              <a:gd name="connsiteY25" fmla="*/ 50145 h 160661"/>
              <a:gd name="connsiteX26" fmla="*/ 106702 w 284829"/>
              <a:gd name="connsiteY26" fmla="*/ 68986 h 160661"/>
              <a:gd name="connsiteX27" fmla="*/ 106702 w 284829"/>
              <a:gd name="connsiteY27" fmla="*/ 68986 h 160661"/>
              <a:gd name="connsiteX28" fmla="*/ 82067 w 284829"/>
              <a:gd name="connsiteY28" fmla="*/ 84348 h 160661"/>
              <a:gd name="connsiteX29" fmla="*/ 7292 w 284829"/>
              <a:gd name="connsiteY29" fmla="*/ 131595 h 160661"/>
              <a:gd name="connsiteX30" fmla="*/ 335 w 284829"/>
              <a:gd name="connsiteY30" fmla="*/ 141450 h 160661"/>
              <a:gd name="connsiteX31" fmla="*/ 2365 w 284829"/>
              <a:gd name="connsiteY31" fmla="*/ 153334 h 160661"/>
              <a:gd name="connsiteX32" fmla="*/ 23812 w 284829"/>
              <a:gd name="connsiteY32" fmla="*/ 158262 h 160661"/>
              <a:gd name="connsiteX33" fmla="*/ 78299 w 284829"/>
              <a:gd name="connsiteY33" fmla="*/ 123769 h 160661"/>
              <a:gd name="connsiteX34" fmla="*/ 111339 w 284829"/>
              <a:gd name="connsiteY34" fmla="*/ 103769 h 160661"/>
              <a:gd name="connsiteX35" fmla="*/ 221183 w 284829"/>
              <a:gd name="connsiteY35" fmla="*/ 34493 h 160661"/>
              <a:gd name="connsiteX36" fmla="*/ 250746 w 284829"/>
              <a:gd name="connsiteY36" fmla="*/ 41160 h 160661"/>
              <a:gd name="connsiteX37" fmla="*/ 244079 w 284829"/>
              <a:gd name="connsiteY37" fmla="*/ 70725 h 160661"/>
              <a:gd name="connsiteX38" fmla="*/ 232776 w 284829"/>
              <a:gd name="connsiteY38" fmla="*/ 73913 h 160661"/>
              <a:gd name="connsiteX39" fmla="*/ 228139 w 284829"/>
              <a:gd name="connsiteY39" fmla="*/ 73334 h 160661"/>
              <a:gd name="connsiteX40" fmla="*/ 214807 w 284829"/>
              <a:gd name="connsiteY40" fmla="*/ 63768 h 160661"/>
              <a:gd name="connsiteX41" fmla="*/ 221473 w 284829"/>
              <a:gd name="connsiteY41" fmla="*/ 34203 h 160661"/>
              <a:gd name="connsiteX42" fmla="*/ 221183 w 284829"/>
              <a:gd name="connsiteY42" fmla="*/ 34493 h 160661"/>
              <a:gd name="connsiteX0" fmla="*/ 78299 w 284829"/>
              <a:gd name="connsiteY0" fmla="*/ 123769 h 160661"/>
              <a:gd name="connsiteX1" fmla="*/ 147567 w 284829"/>
              <a:gd name="connsiteY1" fmla="*/ 80870 h 160661"/>
              <a:gd name="connsiteX2" fmla="*/ 147567 w 284829"/>
              <a:gd name="connsiteY2" fmla="*/ 80870 h 160661"/>
              <a:gd name="connsiteX3" fmla="*/ 180318 w 284829"/>
              <a:gd name="connsiteY3" fmla="*/ 60000 h 160661"/>
              <a:gd name="connsiteX4" fmla="*/ 181187 w 284829"/>
              <a:gd name="connsiteY4" fmla="*/ 64058 h 160661"/>
              <a:gd name="connsiteX5" fmla="*/ 187853 w 284829"/>
              <a:gd name="connsiteY5" fmla="*/ 80580 h 160661"/>
              <a:gd name="connsiteX6" fmla="*/ 220603 w 284829"/>
              <a:gd name="connsiteY6" fmla="*/ 103769 h 160661"/>
              <a:gd name="connsiteX7" fmla="*/ 260310 w 284829"/>
              <a:gd name="connsiteY7" fmla="*/ 96812 h 160661"/>
              <a:gd name="connsiteX8" fmla="*/ 283496 w 284829"/>
              <a:gd name="connsiteY8" fmla="*/ 64058 h 160661"/>
              <a:gd name="connsiteX9" fmla="*/ 276540 w 284829"/>
              <a:gd name="connsiteY9" fmla="*/ 24348 h 160661"/>
              <a:gd name="connsiteX10" fmla="*/ 243789 w 284829"/>
              <a:gd name="connsiteY10" fmla="*/ 1159 h 160661"/>
              <a:gd name="connsiteX11" fmla="*/ 239153 w 284829"/>
              <a:gd name="connsiteY11" fmla="*/ 290 h 160661"/>
              <a:gd name="connsiteX12" fmla="*/ 238573 w 284829"/>
              <a:gd name="connsiteY12" fmla="*/ 290 h 160661"/>
              <a:gd name="connsiteX13" fmla="*/ 233936 w 284829"/>
              <a:gd name="connsiteY13" fmla="*/ 0 h 160661"/>
              <a:gd name="connsiteX14" fmla="*/ 233066 w 284829"/>
              <a:gd name="connsiteY14" fmla="*/ 0 h 160661"/>
              <a:gd name="connsiteX15" fmla="*/ 223792 w 284829"/>
              <a:gd name="connsiteY15" fmla="*/ 580 h 160661"/>
              <a:gd name="connsiteX16" fmla="*/ 222633 w 284829"/>
              <a:gd name="connsiteY16" fmla="*/ 580 h 160661"/>
              <a:gd name="connsiteX17" fmla="*/ 218865 w 284829"/>
              <a:gd name="connsiteY17" fmla="*/ 1449 h 160661"/>
              <a:gd name="connsiteX18" fmla="*/ 217995 w 284829"/>
              <a:gd name="connsiteY18" fmla="*/ 1449 h 160661"/>
              <a:gd name="connsiteX19" fmla="*/ 213648 w 284829"/>
              <a:gd name="connsiteY19" fmla="*/ 2899 h 160661"/>
              <a:gd name="connsiteX20" fmla="*/ 212778 w 284829"/>
              <a:gd name="connsiteY20" fmla="*/ 3188 h 160661"/>
              <a:gd name="connsiteX21" fmla="*/ 209300 w 284829"/>
              <a:gd name="connsiteY21" fmla="*/ 4638 h 160661"/>
              <a:gd name="connsiteX22" fmla="*/ 208141 w 284829"/>
              <a:gd name="connsiteY22" fmla="*/ 5217 h 160661"/>
              <a:gd name="connsiteX23" fmla="*/ 204083 w 284829"/>
              <a:gd name="connsiteY23" fmla="*/ 7536 h 160661"/>
              <a:gd name="connsiteX24" fmla="*/ 136554 w 284829"/>
              <a:gd name="connsiteY24" fmla="*/ 50145 h 160661"/>
              <a:gd name="connsiteX25" fmla="*/ 136554 w 284829"/>
              <a:gd name="connsiteY25" fmla="*/ 50145 h 160661"/>
              <a:gd name="connsiteX26" fmla="*/ 106702 w 284829"/>
              <a:gd name="connsiteY26" fmla="*/ 68986 h 160661"/>
              <a:gd name="connsiteX27" fmla="*/ 106702 w 284829"/>
              <a:gd name="connsiteY27" fmla="*/ 68986 h 160661"/>
              <a:gd name="connsiteX28" fmla="*/ 82067 w 284829"/>
              <a:gd name="connsiteY28" fmla="*/ 84348 h 160661"/>
              <a:gd name="connsiteX29" fmla="*/ 7292 w 284829"/>
              <a:gd name="connsiteY29" fmla="*/ 131595 h 160661"/>
              <a:gd name="connsiteX30" fmla="*/ 335 w 284829"/>
              <a:gd name="connsiteY30" fmla="*/ 141450 h 160661"/>
              <a:gd name="connsiteX31" fmla="*/ 2365 w 284829"/>
              <a:gd name="connsiteY31" fmla="*/ 153334 h 160661"/>
              <a:gd name="connsiteX32" fmla="*/ 23812 w 284829"/>
              <a:gd name="connsiteY32" fmla="*/ 158262 h 160661"/>
              <a:gd name="connsiteX33" fmla="*/ 78299 w 284829"/>
              <a:gd name="connsiteY33" fmla="*/ 123769 h 160661"/>
              <a:gd name="connsiteX34" fmla="*/ 221183 w 284829"/>
              <a:gd name="connsiteY34" fmla="*/ 34493 h 160661"/>
              <a:gd name="connsiteX35" fmla="*/ 250746 w 284829"/>
              <a:gd name="connsiteY35" fmla="*/ 41160 h 160661"/>
              <a:gd name="connsiteX36" fmla="*/ 244079 w 284829"/>
              <a:gd name="connsiteY36" fmla="*/ 70725 h 160661"/>
              <a:gd name="connsiteX37" fmla="*/ 232776 w 284829"/>
              <a:gd name="connsiteY37" fmla="*/ 73913 h 160661"/>
              <a:gd name="connsiteX38" fmla="*/ 228139 w 284829"/>
              <a:gd name="connsiteY38" fmla="*/ 73334 h 160661"/>
              <a:gd name="connsiteX39" fmla="*/ 214807 w 284829"/>
              <a:gd name="connsiteY39" fmla="*/ 63768 h 160661"/>
              <a:gd name="connsiteX40" fmla="*/ 221473 w 284829"/>
              <a:gd name="connsiteY40" fmla="*/ 34203 h 160661"/>
              <a:gd name="connsiteX41" fmla="*/ 221183 w 284829"/>
              <a:gd name="connsiteY41" fmla="*/ 34493 h 160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84829" h="160661">
                <a:moveTo>
                  <a:pt x="78299" y="123769"/>
                </a:moveTo>
                <a:lnTo>
                  <a:pt x="147567" y="80870"/>
                </a:lnTo>
                <a:lnTo>
                  <a:pt x="147567" y="80870"/>
                </a:lnTo>
                <a:lnTo>
                  <a:pt x="180318" y="60000"/>
                </a:lnTo>
                <a:lnTo>
                  <a:pt x="181187" y="64058"/>
                </a:lnTo>
                <a:cubicBezTo>
                  <a:pt x="182636" y="69855"/>
                  <a:pt x="184665" y="75363"/>
                  <a:pt x="187853" y="80580"/>
                </a:cubicBezTo>
                <a:cubicBezTo>
                  <a:pt x="195389" y="92464"/>
                  <a:pt x="206982" y="100580"/>
                  <a:pt x="220603" y="103769"/>
                </a:cubicBezTo>
                <a:cubicBezTo>
                  <a:pt x="234226" y="106957"/>
                  <a:pt x="248427" y="104348"/>
                  <a:pt x="260310" y="96812"/>
                </a:cubicBezTo>
                <a:cubicBezTo>
                  <a:pt x="272192" y="89276"/>
                  <a:pt x="280308" y="77681"/>
                  <a:pt x="283496" y="64058"/>
                </a:cubicBezTo>
                <a:cubicBezTo>
                  <a:pt x="286684" y="50435"/>
                  <a:pt x="284076" y="36232"/>
                  <a:pt x="276540" y="24348"/>
                </a:cubicBezTo>
                <a:cubicBezTo>
                  <a:pt x="269005" y="12464"/>
                  <a:pt x="257412" y="4348"/>
                  <a:pt x="243789" y="1159"/>
                </a:cubicBezTo>
                <a:cubicBezTo>
                  <a:pt x="242340" y="870"/>
                  <a:pt x="240602" y="580"/>
                  <a:pt x="239153" y="290"/>
                </a:cubicBezTo>
                <a:lnTo>
                  <a:pt x="238573" y="290"/>
                </a:lnTo>
                <a:cubicBezTo>
                  <a:pt x="237124" y="290"/>
                  <a:pt x="235675" y="0"/>
                  <a:pt x="233936" y="0"/>
                </a:cubicBezTo>
                <a:lnTo>
                  <a:pt x="233066" y="0"/>
                </a:lnTo>
                <a:cubicBezTo>
                  <a:pt x="229878" y="0"/>
                  <a:pt x="226690" y="0"/>
                  <a:pt x="223792" y="580"/>
                </a:cubicBezTo>
                <a:lnTo>
                  <a:pt x="222633" y="580"/>
                </a:lnTo>
                <a:cubicBezTo>
                  <a:pt x="221473" y="580"/>
                  <a:pt x="220024" y="1159"/>
                  <a:pt x="218865" y="1449"/>
                </a:cubicBezTo>
                <a:lnTo>
                  <a:pt x="217995" y="1449"/>
                </a:lnTo>
                <a:cubicBezTo>
                  <a:pt x="216546" y="1739"/>
                  <a:pt x="215097" y="2319"/>
                  <a:pt x="213648" y="2899"/>
                </a:cubicBezTo>
                <a:cubicBezTo>
                  <a:pt x="213358" y="2899"/>
                  <a:pt x="213068" y="2899"/>
                  <a:pt x="212778" y="3188"/>
                </a:cubicBezTo>
                <a:cubicBezTo>
                  <a:pt x="211619" y="3768"/>
                  <a:pt x="210459" y="4058"/>
                  <a:pt x="209300" y="4638"/>
                </a:cubicBezTo>
                <a:cubicBezTo>
                  <a:pt x="209010" y="4638"/>
                  <a:pt x="208431" y="4928"/>
                  <a:pt x="208141" y="5217"/>
                </a:cubicBezTo>
                <a:cubicBezTo>
                  <a:pt x="206692" y="5797"/>
                  <a:pt x="205532" y="6667"/>
                  <a:pt x="204083" y="7536"/>
                </a:cubicBezTo>
                <a:lnTo>
                  <a:pt x="136554" y="50145"/>
                </a:lnTo>
                <a:lnTo>
                  <a:pt x="136554" y="50145"/>
                </a:lnTo>
                <a:lnTo>
                  <a:pt x="106702" y="68986"/>
                </a:lnTo>
                <a:lnTo>
                  <a:pt x="106702" y="68986"/>
                </a:lnTo>
                <a:lnTo>
                  <a:pt x="82067" y="84348"/>
                </a:lnTo>
                <a:lnTo>
                  <a:pt x="7292" y="131595"/>
                </a:lnTo>
                <a:cubicBezTo>
                  <a:pt x="3814" y="133914"/>
                  <a:pt x="1205" y="137392"/>
                  <a:pt x="335" y="141450"/>
                </a:cubicBezTo>
                <a:cubicBezTo>
                  <a:pt x="-533" y="145508"/>
                  <a:pt x="335" y="149566"/>
                  <a:pt x="2365" y="153334"/>
                </a:cubicBezTo>
                <a:cubicBezTo>
                  <a:pt x="7002" y="160580"/>
                  <a:pt x="16566" y="162899"/>
                  <a:pt x="23812" y="158262"/>
                </a:cubicBezTo>
                <a:lnTo>
                  <a:pt x="78299" y="123769"/>
                </a:lnTo>
                <a:close/>
                <a:moveTo>
                  <a:pt x="221183" y="34493"/>
                </a:moveTo>
                <a:cubicBezTo>
                  <a:pt x="231037" y="28116"/>
                  <a:pt x="244370" y="31304"/>
                  <a:pt x="250746" y="41160"/>
                </a:cubicBezTo>
                <a:cubicBezTo>
                  <a:pt x="257122" y="51015"/>
                  <a:pt x="253933" y="64348"/>
                  <a:pt x="244079" y="70725"/>
                </a:cubicBezTo>
                <a:cubicBezTo>
                  <a:pt x="240602" y="73044"/>
                  <a:pt x="236834" y="73913"/>
                  <a:pt x="232776" y="73913"/>
                </a:cubicBezTo>
                <a:cubicBezTo>
                  <a:pt x="228719" y="73913"/>
                  <a:pt x="229588" y="73913"/>
                  <a:pt x="228139" y="73334"/>
                </a:cubicBezTo>
                <a:cubicBezTo>
                  <a:pt x="222633" y="72174"/>
                  <a:pt x="217705" y="68696"/>
                  <a:pt x="214807" y="63768"/>
                </a:cubicBezTo>
                <a:cubicBezTo>
                  <a:pt x="208431" y="53913"/>
                  <a:pt x="211619" y="40580"/>
                  <a:pt x="221473" y="34203"/>
                </a:cubicBezTo>
                <a:lnTo>
                  <a:pt x="221183" y="34493"/>
                </a:lnTo>
                <a:close/>
              </a:path>
            </a:pathLst>
          </a:custGeom>
          <a:solidFill>
            <a:schemeClr val="accent5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id="{45BC95A0-9727-E3C5-68D7-4BF142AD3FED}"/>
              </a:ext>
            </a:extLst>
          </p:cNvPr>
          <p:cNvSpPr/>
          <p:nvPr/>
        </p:nvSpPr>
        <p:spPr>
          <a:xfrm>
            <a:off x="4407708" y="1973366"/>
            <a:ext cx="3643775" cy="3103775"/>
          </a:xfrm>
          <a:custGeom>
            <a:avLst/>
            <a:gdLst>
              <a:gd name="connsiteX0" fmla="*/ 292724 w 383811"/>
              <a:gd name="connsiteY0" fmla="*/ 195060 h 326931"/>
              <a:gd name="connsiteX1" fmla="*/ 308085 w 383811"/>
              <a:gd name="connsiteY1" fmla="*/ 185495 h 326931"/>
              <a:gd name="connsiteX2" fmla="*/ 327503 w 383811"/>
              <a:gd name="connsiteY2" fmla="*/ 173321 h 326931"/>
              <a:gd name="connsiteX3" fmla="*/ 319099 w 383811"/>
              <a:gd name="connsiteY3" fmla="*/ 216220 h 326931"/>
              <a:gd name="connsiteX4" fmla="*/ 316491 w 383811"/>
              <a:gd name="connsiteY4" fmla="*/ 224046 h 326931"/>
              <a:gd name="connsiteX5" fmla="*/ 359964 w 383811"/>
              <a:gd name="connsiteY5" fmla="*/ 196509 h 326931"/>
              <a:gd name="connsiteX6" fmla="*/ 381411 w 383811"/>
              <a:gd name="connsiteY6" fmla="*/ 201437 h 326931"/>
              <a:gd name="connsiteX7" fmla="*/ 376484 w 383811"/>
              <a:gd name="connsiteY7" fmla="*/ 222886 h 326931"/>
              <a:gd name="connsiteX8" fmla="*/ 251280 w 383811"/>
              <a:gd name="connsiteY8" fmla="*/ 301727 h 326931"/>
              <a:gd name="connsiteX9" fmla="*/ 128104 w 383811"/>
              <a:gd name="connsiteY9" fmla="*/ 322887 h 326931"/>
              <a:gd name="connsiteX10" fmla="*/ 26084 w 383811"/>
              <a:gd name="connsiteY10" fmla="*/ 250713 h 326931"/>
              <a:gd name="connsiteX11" fmla="*/ 18259 w 383811"/>
              <a:gd name="connsiteY11" fmla="*/ 237089 h 326931"/>
              <a:gd name="connsiteX12" fmla="*/ 44634 w 383811"/>
              <a:gd name="connsiteY12" fmla="*/ 220278 h 326931"/>
              <a:gd name="connsiteX13" fmla="*/ 46372 w 383811"/>
              <a:gd name="connsiteY13" fmla="*/ 224046 h 326931"/>
              <a:gd name="connsiteX14" fmla="*/ 47532 w 383811"/>
              <a:gd name="connsiteY14" fmla="*/ 226654 h 326931"/>
              <a:gd name="connsiteX15" fmla="*/ 51879 w 383811"/>
              <a:gd name="connsiteY15" fmla="*/ 234191 h 326931"/>
              <a:gd name="connsiteX16" fmla="*/ 56227 w 383811"/>
              <a:gd name="connsiteY16" fmla="*/ 240857 h 326931"/>
              <a:gd name="connsiteX17" fmla="*/ 57676 w 383811"/>
              <a:gd name="connsiteY17" fmla="*/ 242886 h 326931"/>
              <a:gd name="connsiteX18" fmla="*/ 61154 w 383811"/>
              <a:gd name="connsiteY18" fmla="*/ 247234 h 326931"/>
              <a:gd name="connsiteX19" fmla="*/ 62893 w 383811"/>
              <a:gd name="connsiteY19" fmla="*/ 249263 h 326931"/>
              <a:gd name="connsiteX20" fmla="*/ 66950 w 383811"/>
              <a:gd name="connsiteY20" fmla="*/ 253901 h 326931"/>
              <a:gd name="connsiteX21" fmla="*/ 68109 w 383811"/>
              <a:gd name="connsiteY21" fmla="*/ 255060 h 326931"/>
              <a:gd name="connsiteX22" fmla="*/ 73616 w 383811"/>
              <a:gd name="connsiteY22" fmla="*/ 260568 h 326931"/>
              <a:gd name="connsiteX23" fmla="*/ 75065 w 383811"/>
              <a:gd name="connsiteY23" fmla="*/ 261727 h 326931"/>
              <a:gd name="connsiteX24" fmla="*/ 79413 w 383811"/>
              <a:gd name="connsiteY24" fmla="*/ 265495 h 326931"/>
              <a:gd name="connsiteX25" fmla="*/ 81441 w 383811"/>
              <a:gd name="connsiteY25" fmla="*/ 266945 h 326931"/>
              <a:gd name="connsiteX26" fmla="*/ 85789 w 383811"/>
              <a:gd name="connsiteY26" fmla="*/ 270133 h 326931"/>
              <a:gd name="connsiteX27" fmla="*/ 87528 w 383811"/>
              <a:gd name="connsiteY27" fmla="*/ 271582 h 326931"/>
              <a:gd name="connsiteX28" fmla="*/ 93904 w 383811"/>
              <a:gd name="connsiteY28" fmla="*/ 275640 h 326931"/>
              <a:gd name="connsiteX29" fmla="*/ 94774 w 383811"/>
              <a:gd name="connsiteY29" fmla="*/ 275930 h 326931"/>
              <a:gd name="connsiteX30" fmla="*/ 100570 w 383811"/>
              <a:gd name="connsiteY30" fmla="*/ 279408 h 326931"/>
              <a:gd name="connsiteX31" fmla="*/ 102599 w 383811"/>
              <a:gd name="connsiteY31" fmla="*/ 280568 h 326931"/>
              <a:gd name="connsiteX32" fmla="*/ 107236 w 383811"/>
              <a:gd name="connsiteY32" fmla="*/ 282887 h 326931"/>
              <a:gd name="connsiteX33" fmla="*/ 109554 w 383811"/>
              <a:gd name="connsiteY33" fmla="*/ 284046 h 326931"/>
              <a:gd name="connsiteX34" fmla="*/ 115061 w 383811"/>
              <a:gd name="connsiteY34" fmla="*/ 286365 h 326931"/>
              <a:gd name="connsiteX35" fmla="*/ 116511 w 383811"/>
              <a:gd name="connsiteY35" fmla="*/ 286945 h 326931"/>
              <a:gd name="connsiteX36" fmla="*/ 123466 w 383811"/>
              <a:gd name="connsiteY36" fmla="*/ 289263 h 326931"/>
              <a:gd name="connsiteX37" fmla="*/ 125495 w 383811"/>
              <a:gd name="connsiteY37" fmla="*/ 289843 h 326931"/>
              <a:gd name="connsiteX38" fmla="*/ 130712 w 383811"/>
              <a:gd name="connsiteY38" fmla="*/ 291292 h 326931"/>
              <a:gd name="connsiteX39" fmla="*/ 133320 w 383811"/>
              <a:gd name="connsiteY39" fmla="*/ 291872 h 326931"/>
              <a:gd name="connsiteX40" fmla="*/ 138537 w 383811"/>
              <a:gd name="connsiteY40" fmla="*/ 293032 h 326931"/>
              <a:gd name="connsiteX41" fmla="*/ 140856 w 383811"/>
              <a:gd name="connsiteY41" fmla="*/ 293611 h 326931"/>
              <a:gd name="connsiteX42" fmla="*/ 148101 w 383811"/>
              <a:gd name="connsiteY42" fmla="*/ 294771 h 326931"/>
              <a:gd name="connsiteX43" fmla="*/ 149551 w 383811"/>
              <a:gd name="connsiteY43" fmla="*/ 294771 h 326931"/>
              <a:gd name="connsiteX44" fmla="*/ 155347 w 383811"/>
              <a:gd name="connsiteY44" fmla="*/ 295350 h 326931"/>
              <a:gd name="connsiteX45" fmla="*/ 157955 w 383811"/>
              <a:gd name="connsiteY45" fmla="*/ 295350 h 326931"/>
              <a:gd name="connsiteX46" fmla="*/ 163172 w 383811"/>
              <a:gd name="connsiteY46" fmla="*/ 295350 h 326931"/>
              <a:gd name="connsiteX47" fmla="*/ 164911 w 383811"/>
              <a:gd name="connsiteY47" fmla="*/ 295350 h 326931"/>
              <a:gd name="connsiteX48" fmla="*/ 166361 w 383811"/>
              <a:gd name="connsiteY48" fmla="*/ 295350 h 326931"/>
              <a:gd name="connsiteX49" fmla="*/ 167810 w 383811"/>
              <a:gd name="connsiteY49" fmla="*/ 295350 h 326931"/>
              <a:gd name="connsiteX50" fmla="*/ 173027 w 383811"/>
              <a:gd name="connsiteY50" fmla="*/ 295350 h 326931"/>
              <a:gd name="connsiteX51" fmla="*/ 173606 w 383811"/>
              <a:gd name="connsiteY51" fmla="*/ 295350 h 326931"/>
              <a:gd name="connsiteX52" fmla="*/ 179403 w 383811"/>
              <a:gd name="connsiteY52" fmla="*/ 294771 h 326931"/>
              <a:gd name="connsiteX53" fmla="*/ 180562 w 383811"/>
              <a:gd name="connsiteY53" fmla="*/ 294771 h 326931"/>
              <a:gd name="connsiteX54" fmla="*/ 185489 w 383811"/>
              <a:gd name="connsiteY54" fmla="*/ 294191 h 326931"/>
              <a:gd name="connsiteX55" fmla="*/ 186648 w 383811"/>
              <a:gd name="connsiteY55" fmla="*/ 294191 h 326931"/>
              <a:gd name="connsiteX56" fmla="*/ 192445 w 383811"/>
              <a:gd name="connsiteY56" fmla="*/ 293032 h 326931"/>
              <a:gd name="connsiteX57" fmla="*/ 193024 w 383811"/>
              <a:gd name="connsiteY57" fmla="*/ 293032 h 326931"/>
              <a:gd name="connsiteX58" fmla="*/ 197951 w 383811"/>
              <a:gd name="connsiteY58" fmla="*/ 291872 h 326931"/>
              <a:gd name="connsiteX59" fmla="*/ 199400 w 383811"/>
              <a:gd name="connsiteY59" fmla="*/ 291582 h 326931"/>
              <a:gd name="connsiteX60" fmla="*/ 204617 w 383811"/>
              <a:gd name="connsiteY60" fmla="*/ 290133 h 326931"/>
              <a:gd name="connsiteX61" fmla="*/ 204908 w 383811"/>
              <a:gd name="connsiteY61" fmla="*/ 290133 h 326931"/>
              <a:gd name="connsiteX62" fmla="*/ 210414 w 383811"/>
              <a:gd name="connsiteY62" fmla="*/ 288104 h 326931"/>
              <a:gd name="connsiteX63" fmla="*/ 211863 w 383811"/>
              <a:gd name="connsiteY63" fmla="*/ 287524 h 326931"/>
              <a:gd name="connsiteX64" fmla="*/ 216210 w 383811"/>
              <a:gd name="connsiteY64" fmla="*/ 285785 h 326931"/>
              <a:gd name="connsiteX65" fmla="*/ 217370 w 383811"/>
              <a:gd name="connsiteY65" fmla="*/ 285205 h 326931"/>
              <a:gd name="connsiteX66" fmla="*/ 222877 w 383811"/>
              <a:gd name="connsiteY66" fmla="*/ 282597 h 326931"/>
              <a:gd name="connsiteX67" fmla="*/ 224036 w 383811"/>
              <a:gd name="connsiteY67" fmla="*/ 282017 h 326931"/>
              <a:gd name="connsiteX68" fmla="*/ 228383 w 383811"/>
              <a:gd name="connsiteY68" fmla="*/ 279698 h 326931"/>
              <a:gd name="connsiteX69" fmla="*/ 229832 w 383811"/>
              <a:gd name="connsiteY69" fmla="*/ 278829 h 326931"/>
              <a:gd name="connsiteX70" fmla="*/ 235049 w 383811"/>
              <a:gd name="connsiteY70" fmla="*/ 275640 h 326931"/>
              <a:gd name="connsiteX71" fmla="*/ 240556 w 383811"/>
              <a:gd name="connsiteY71" fmla="*/ 272162 h 326931"/>
              <a:gd name="connsiteX72" fmla="*/ 242874 w 383811"/>
              <a:gd name="connsiteY72" fmla="*/ 270423 h 326931"/>
              <a:gd name="connsiteX73" fmla="*/ 245773 w 383811"/>
              <a:gd name="connsiteY73" fmla="*/ 268394 h 326931"/>
              <a:gd name="connsiteX74" fmla="*/ 248091 w 383811"/>
              <a:gd name="connsiteY74" fmla="*/ 266365 h 326931"/>
              <a:gd name="connsiteX75" fmla="*/ 250699 w 383811"/>
              <a:gd name="connsiteY75" fmla="*/ 264336 h 326931"/>
              <a:gd name="connsiteX76" fmla="*/ 253018 w 383811"/>
              <a:gd name="connsiteY76" fmla="*/ 262307 h 326931"/>
              <a:gd name="connsiteX77" fmla="*/ 255337 w 383811"/>
              <a:gd name="connsiteY77" fmla="*/ 260278 h 326931"/>
              <a:gd name="connsiteX78" fmla="*/ 257656 w 383811"/>
              <a:gd name="connsiteY78" fmla="*/ 257959 h 326931"/>
              <a:gd name="connsiteX79" fmla="*/ 259974 w 383811"/>
              <a:gd name="connsiteY79" fmla="*/ 255640 h 326931"/>
              <a:gd name="connsiteX80" fmla="*/ 262293 w 383811"/>
              <a:gd name="connsiteY80" fmla="*/ 253321 h 326931"/>
              <a:gd name="connsiteX81" fmla="*/ 264322 w 383811"/>
              <a:gd name="connsiteY81" fmla="*/ 251002 h 326931"/>
              <a:gd name="connsiteX82" fmla="*/ 266351 w 383811"/>
              <a:gd name="connsiteY82" fmla="*/ 248684 h 326931"/>
              <a:gd name="connsiteX83" fmla="*/ 268379 w 383811"/>
              <a:gd name="connsiteY83" fmla="*/ 246365 h 326931"/>
              <a:gd name="connsiteX84" fmla="*/ 270118 w 383811"/>
              <a:gd name="connsiteY84" fmla="*/ 244046 h 326931"/>
              <a:gd name="connsiteX85" fmla="*/ 272147 w 383811"/>
              <a:gd name="connsiteY85" fmla="*/ 241437 h 326931"/>
              <a:gd name="connsiteX86" fmla="*/ 273886 w 383811"/>
              <a:gd name="connsiteY86" fmla="*/ 238828 h 326931"/>
              <a:gd name="connsiteX87" fmla="*/ 275625 w 383811"/>
              <a:gd name="connsiteY87" fmla="*/ 236220 h 326931"/>
              <a:gd name="connsiteX88" fmla="*/ 277074 w 383811"/>
              <a:gd name="connsiteY88" fmla="*/ 233611 h 326931"/>
              <a:gd name="connsiteX89" fmla="*/ 278813 w 383811"/>
              <a:gd name="connsiteY89" fmla="*/ 230712 h 326931"/>
              <a:gd name="connsiteX90" fmla="*/ 280262 w 383811"/>
              <a:gd name="connsiteY90" fmla="*/ 228104 h 326931"/>
              <a:gd name="connsiteX91" fmla="*/ 282001 w 383811"/>
              <a:gd name="connsiteY91" fmla="*/ 225205 h 326931"/>
              <a:gd name="connsiteX92" fmla="*/ 283161 w 383811"/>
              <a:gd name="connsiteY92" fmla="*/ 222597 h 326931"/>
              <a:gd name="connsiteX93" fmla="*/ 284610 w 383811"/>
              <a:gd name="connsiteY93" fmla="*/ 219408 h 326931"/>
              <a:gd name="connsiteX94" fmla="*/ 285769 w 383811"/>
              <a:gd name="connsiteY94" fmla="*/ 216799 h 326931"/>
              <a:gd name="connsiteX95" fmla="*/ 287218 w 383811"/>
              <a:gd name="connsiteY95" fmla="*/ 213611 h 326931"/>
              <a:gd name="connsiteX96" fmla="*/ 288377 w 383811"/>
              <a:gd name="connsiteY96" fmla="*/ 211002 h 326931"/>
              <a:gd name="connsiteX97" fmla="*/ 289537 w 383811"/>
              <a:gd name="connsiteY97" fmla="*/ 207814 h 326931"/>
              <a:gd name="connsiteX98" fmla="*/ 290406 w 383811"/>
              <a:gd name="connsiteY98" fmla="*/ 205205 h 326931"/>
              <a:gd name="connsiteX99" fmla="*/ 291565 w 383811"/>
              <a:gd name="connsiteY99" fmla="*/ 201727 h 326931"/>
              <a:gd name="connsiteX100" fmla="*/ 292435 w 383811"/>
              <a:gd name="connsiteY100" fmla="*/ 198828 h 326931"/>
              <a:gd name="connsiteX101" fmla="*/ 293304 w 383811"/>
              <a:gd name="connsiteY101" fmla="*/ 195930 h 326931"/>
              <a:gd name="connsiteX102" fmla="*/ 32171 w 383811"/>
              <a:gd name="connsiteY102" fmla="*/ 170712 h 326931"/>
              <a:gd name="connsiteX103" fmla="*/ 32171 w 383811"/>
              <a:gd name="connsiteY103" fmla="*/ 168683 h 326931"/>
              <a:gd name="connsiteX104" fmla="*/ 32171 w 383811"/>
              <a:gd name="connsiteY104" fmla="*/ 166075 h 326931"/>
              <a:gd name="connsiteX105" fmla="*/ 32171 w 383811"/>
              <a:gd name="connsiteY105" fmla="*/ 164046 h 326931"/>
              <a:gd name="connsiteX106" fmla="*/ 32171 w 383811"/>
              <a:gd name="connsiteY106" fmla="*/ 161437 h 326931"/>
              <a:gd name="connsiteX107" fmla="*/ 32171 w 383811"/>
              <a:gd name="connsiteY107" fmla="*/ 159408 h 326931"/>
              <a:gd name="connsiteX108" fmla="*/ 32171 w 383811"/>
              <a:gd name="connsiteY108" fmla="*/ 156509 h 326931"/>
              <a:gd name="connsiteX109" fmla="*/ 32171 w 383811"/>
              <a:gd name="connsiteY109" fmla="*/ 154480 h 326931"/>
              <a:gd name="connsiteX110" fmla="*/ 32171 w 383811"/>
              <a:gd name="connsiteY110" fmla="*/ 151582 h 326931"/>
              <a:gd name="connsiteX111" fmla="*/ 32171 w 383811"/>
              <a:gd name="connsiteY111" fmla="*/ 149553 h 326931"/>
              <a:gd name="connsiteX112" fmla="*/ 32461 w 383811"/>
              <a:gd name="connsiteY112" fmla="*/ 146364 h 326931"/>
              <a:gd name="connsiteX113" fmla="*/ 32461 w 383811"/>
              <a:gd name="connsiteY113" fmla="*/ 144625 h 326931"/>
              <a:gd name="connsiteX114" fmla="*/ 33330 w 383811"/>
              <a:gd name="connsiteY114" fmla="*/ 139698 h 326931"/>
              <a:gd name="connsiteX115" fmla="*/ 0 w 383811"/>
              <a:gd name="connsiteY115" fmla="*/ 160857 h 326931"/>
              <a:gd name="connsiteX116" fmla="*/ 3188 w 383811"/>
              <a:gd name="connsiteY116" fmla="*/ 195640 h 326931"/>
              <a:gd name="connsiteX117" fmla="*/ 31881 w 383811"/>
              <a:gd name="connsiteY117" fmla="*/ 177379 h 326931"/>
              <a:gd name="connsiteX118" fmla="*/ 31881 w 383811"/>
              <a:gd name="connsiteY118" fmla="*/ 175640 h 326931"/>
              <a:gd name="connsiteX119" fmla="*/ 31881 w 383811"/>
              <a:gd name="connsiteY119" fmla="*/ 173611 h 326931"/>
              <a:gd name="connsiteX120" fmla="*/ 31881 w 383811"/>
              <a:gd name="connsiteY120" fmla="*/ 171002 h 326931"/>
              <a:gd name="connsiteX121" fmla="*/ 323156 w 383811"/>
              <a:gd name="connsiteY121" fmla="*/ 125205 h 326931"/>
              <a:gd name="connsiteX122" fmla="*/ 302289 w 383811"/>
              <a:gd name="connsiteY122" fmla="*/ 76219 h 326931"/>
              <a:gd name="connsiteX123" fmla="*/ 200270 w 383811"/>
              <a:gd name="connsiteY123" fmla="*/ 4045 h 326931"/>
              <a:gd name="connsiteX124" fmla="*/ 77094 w 383811"/>
              <a:gd name="connsiteY124" fmla="*/ 25204 h 326931"/>
              <a:gd name="connsiteX125" fmla="*/ 12463 w 383811"/>
              <a:gd name="connsiteY125" fmla="*/ 102886 h 326931"/>
              <a:gd name="connsiteX126" fmla="*/ 93614 w 383811"/>
              <a:gd name="connsiteY126" fmla="*/ 51581 h 326931"/>
              <a:gd name="connsiteX127" fmla="*/ 98831 w 383811"/>
              <a:gd name="connsiteY127" fmla="*/ 48393 h 326931"/>
              <a:gd name="connsiteX128" fmla="*/ 100280 w 383811"/>
              <a:gd name="connsiteY128" fmla="*/ 47523 h 326931"/>
              <a:gd name="connsiteX129" fmla="*/ 104627 w 383811"/>
              <a:gd name="connsiteY129" fmla="*/ 45204 h 326931"/>
              <a:gd name="connsiteX130" fmla="*/ 105786 w 383811"/>
              <a:gd name="connsiteY130" fmla="*/ 44625 h 326931"/>
              <a:gd name="connsiteX131" fmla="*/ 111294 w 383811"/>
              <a:gd name="connsiteY131" fmla="*/ 42016 h 326931"/>
              <a:gd name="connsiteX132" fmla="*/ 112453 w 383811"/>
              <a:gd name="connsiteY132" fmla="*/ 41436 h 326931"/>
              <a:gd name="connsiteX133" fmla="*/ 116800 w 383811"/>
              <a:gd name="connsiteY133" fmla="*/ 39697 h 326931"/>
              <a:gd name="connsiteX134" fmla="*/ 118249 w 383811"/>
              <a:gd name="connsiteY134" fmla="*/ 39117 h 326931"/>
              <a:gd name="connsiteX135" fmla="*/ 123756 w 383811"/>
              <a:gd name="connsiteY135" fmla="*/ 37088 h 326931"/>
              <a:gd name="connsiteX136" fmla="*/ 124046 w 383811"/>
              <a:gd name="connsiteY136" fmla="*/ 37088 h 326931"/>
              <a:gd name="connsiteX137" fmla="*/ 129263 w 383811"/>
              <a:gd name="connsiteY137" fmla="*/ 35639 h 326931"/>
              <a:gd name="connsiteX138" fmla="*/ 130712 w 383811"/>
              <a:gd name="connsiteY138" fmla="*/ 35349 h 326931"/>
              <a:gd name="connsiteX139" fmla="*/ 135639 w 383811"/>
              <a:gd name="connsiteY139" fmla="*/ 34190 h 326931"/>
              <a:gd name="connsiteX140" fmla="*/ 136508 w 383811"/>
              <a:gd name="connsiteY140" fmla="*/ 34190 h 326931"/>
              <a:gd name="connsiteX141" fmla="*/ 142305 w 383811"/>
              <a:gd name="connsiteY141" fmla="*/ 33030 h 326931"/>
              <a:gd name="connsiteX142" fmla="*/ 143754 w 383811"/>
              <a:gd name="connsiteY142" fmla="*/ 33030 h 326931"/>
              <a:gd name="connsiteX143" fmla="*/ 148391 w 383811"/>
              <a:gd name="connsiteY143" fmla="*/ 32451 h 326931"/>
              <a:gd name="connsiteX144" fmla="*/ 149841 w 383811"/>
              <a:gd name="connsiteY144" fmla="*/ 32451 h 326931"/>
              <a:gd name="connsiteX145" fmla="*/ 155637 w 383811"/>
              <a:gd name="connsiteY145" fmla="*/ 31871 h 326931"/>
              <a:gd name="connsiteX146" fmla="*/ 156217 w 383811"/>
              <a:gd name="connsiteY146" fmla="*/ 31871 h 326931"/>
              <a:gd name="connsiteX147" fmla="*/ 161434 w 383811"/>
              <a:gd name="connsiteY147" fmla="*/ 31871 h 326931"/>
              <a:gd name="connsiteX148" fmla="*/ 162883 w 383811"/>
              <a:gd name="connsiteY148" fmla="*/ 31871 h 326931"/>
              <a:gd name="connsiteX149" fmla="*/ 164332 w 383811"/>
              <a:gd name="connsiteY149" fmla="*/ 31871 h 326931"/>
              <a:gd name="connsiteX150" fmla="*/ 165781 w 383811"/>
              <a:gd name="connsiteY150" fmla="*/ 31871 h 326931"/>
              <a:gd name="connsiteX151" fmla="*/ 170997 w 383811"/>
              <a:gd name="connsiteY151" fmla="*/ 31871 h 326931"/>
              <a:gd name="connsiteX152" fmla="*/ 173606 w 383811"/>
              <a:gd name="connsiteY152" fmla="*/ 31871 h 326931"/>
              <a:gd name="connsiteX153" fmla="*/ 179692 w 383811"/>
              <a:gd name="connsiteY153" fmla="*/ 32451 h 326931"/>
              <a:gd name="connsiteX154" fmla="*/ 181141 w 383811"/>
              <a:gd name="connsiteY154" fmla="*/ 32451 h 326931"/>
              <a:gd name="connsiteX155" fmla="*/ 188387 w 383811"/>
              <a:gd name="connsiteY155" fmla="*/ 33610 h 326931"/>
              <a:gd name="connsiteX156" fmla="*/ 190416 w 383811"/>
              <a:gd name="connsiteY156" fmla="*/ 33900 h 326931"/>
              <a:gd name="connsiteX157" fmla="*/ 195633 w 383811"/>
              <a:gd name="connsiteY157" fmla="*/ 35059 h 326931"/>
              <a:gd name="connsiteX158" fmla="*/ 198241 w 383811"/>
              <a:gd name="connsiteY158" fmla="*/ 35639 h 326931"/>
              <a:gd name="connsiteX159" fmla="*/ 203458 w 383811"/>
              <a:gd name="connsiteY159" fmla="*/ 37088 h 326931"/>
              <a:gd name="connsiteX160" fmla="*/ 205487 w 383811"/>
              <a:gd name="connsiteY160" fmla="*/ 37668 h 326931"/>
              <a:gd name="connsiteX161" fmla="*/ 212443 w 383811"/>
              <a:gd name="connsiteY161" fmla="*/ 39987 h 326931"/>
              <a:gd name="connsiteX162" fmla="*/ 213892 w 383811"/>
              <a:gd name="connsiteY162" fmla="*/ 40567 h 326931"/>
              <a:gd name="connsiteX163" fmla="*/ 219399 w 383811"/>
              <a:gd name="connsiteY163" fmla="*/ 42886 h 326931"/>
              <a:gd name="connsiteX164" fmla="*/ 221717 w 383811"/>
              <a:gd name="connsiteY164" fmla="*/ 44045 h 326931"/>
              <a:gd name="connsiteX165" fmla="*/ 226354 w 383811"/>
              <a:gd name="connsiteY165" fmla="*/ 46364 h 326931"/>
              <a:gd name="connsiteX166" fmla="*/ 228383 w 383811"/>
              <a:gd name="connsiteY166" fmla="*/ 47523 h 326931"/>
              <a:gd name="connsiteX167" fmla="*/ 234180 w 383811"/>
              <a:gd name="connsiteY167" fmla="*/ 50712 h 326931"/>
              <a:gd name="connsiteX168" fmla="*/ 235049 w 383811"/>
              <a:gd name="connsiteY168" fmla="*/ 51291 h 326931"/>
              <a:gd name="connsiteX169" fmla="*/ 241136 w 383811"/>
              <a:gd name="connsiteY169" fmla="*/ 55349 h 326931"/>
              <a:gd name="connsiteX170" fmla="*/ 242874 w 383811"/>
              <a:gd name="connsiteY170" fmla="*/ 56799 h 326931"/>
              <a:gd name="connsiteX171" fmla="*/ 247222 w 383811"/>
              <a:gd name="connsiteY171" fmla="*/ 59987 h 326931"/>
              <a:gd name="connsiteX172" fmla="*/ 249250 w 383811"/>
              <a:gd name="connsiteY172" fmla="*/ 61436 h 326931"/>
              <a:gd name="connsiteX173" fmla="*/ 253598 w 383811"/>
              <a:gd name="connsiteY173" fmla="*/ 65204 h 326931"/>
              <a:gd name="connsiteX174" fmla="*/ 255047 w 383811"/>
              <a:gd name="connsiteY174" fmla="*/ 66364 h 326931"/>
              <a:gd name="connsiteX175" fmla="*/ 260554 w 383811"/>
              <a:gd name="connsiteY175" fmla="*/ 71871 h 326931"/>
              <a:gd name="connsiteX176" fmla="*/ 261713 w 383811"/>
              <a:gd name="connsiteY176" fmla="*/ 73031 h 326931"/>
              <a:gd name="connsiteX177" fmla="*/ 265771 w 383811"/>
              <a:gd name="connsiteY177" fmla="*/ 77668 h 326931"/>
              <a:gd name="connsiteX178" fmla="*/ 267510 w 383811"/>
              <a:gd name="connsiteY178" fmla="*/ 79697 h 326931"/>
              <a:gd name="connsiteX179" fmla="*/ 270987 w 383811"/>
              <a:gd name="connsiteY179" fmla="*/ 84045 h 326931"/>
              <a:gd name="connsiteX180" fmla="*/ 272436 w 383811"/>
              <a:gd name="connsiteY180" fmla="*/ 86074 h 326931"/>
              <a:gd name="connsiteX181" fmla="*/ 276784 w 383811"/>
              <a:gd name="connsiteY181" fmla="*/ 92741 h 326931"/>
              <a:gd name="connsiteX182" fmla="*/ 280552 w 383811"/>
              <a:gd name="connsiteY182" fmla="*/ 98828 h 326931"/>
              <a:gd name="connsiteX183" fmla="*/ 281711 w 383811"/>
              <a:gd name="connsiteY183" fmla="*/ 100857 h 326931"/>
              <a:gd name="connsiteX184" fmla="*/ 284029 w 383811"/>
              <a:gd name="connsiteY184" fmla="*/ 105205 h 326931"/>
              <a:gd name="connsiteX185" fmla="*/ 285189 w 383811"/>
              <a:gd name="connsiteY185" fmla="*/ 107813 h 326931"/>
              <a:gd name="connsiteX186" fmla="*/ 286928 w 383811"/>
              <a:gd name="connsiteY186" fmla="*/ 111871 h 326931"/>
              <a:gd name="connsiteX187" fmla="*/ 288087 w 383811"/>
              <a:gd name="connsiteY187" fmla="*/ 114480 h 326931"/>
              <a:gd name="connsiteX188" fmla="*/ 289537 w 383811"/>
              <a:gd name="connsiteY188" fmla="*/ 118248 h 326931"/>
              <a:gd name="connsiteX189" fmla="*/ 290406 w 383811"/>
              <a:gd name="connsiteY189" fmla="*/ 121147 h 326931"/>
              <a:gd name="connsiteX190" fmla="*/ 291565 w 383811"/>
              <a:gd name="connsiteY190" fmla="*/ 124915 h 326931"/>
              <a:gd name="connsiteX191" fmla="*/ 292435 w 383811"/>
              <a:gd name="connsiteY191" fmla="*/ 127813 h 326931"/>
              <a:gd name="connsiteX192" fmla="*/ 293304 w 383811"/>
              <a:gd name="connsiteY192" fmla="*/ 131582 h 326931"/>
              <a:gd name="connsiteX193" fmla="*/ 293884 w 383811"/>
              <a:gd name="connsiteY193" fmla="*/ 134770 h 326931"/>
              <a:gd name="connsiteX194" fmla="*/ 294754 w 383811"/>
              <a:gd name="connsiteY194" fmla="*/ 138538 h 326931"/>
              <a:gd name="connsiteX195" fmla="*/ 295333 w 383811"/>
              <a:gd name="connsiteY195" fmla="*/ 141727 h 326931"/>
              <a:gd name="connsiteX196" fmla="*/ 295333 w 383811"/>
              <a:gd name="connsiteY196" fmla="*/ 143176 h 326931"/>
              <a:gd name="connsiteX197" fmla="*/ 323446 w 383811"/>
              <a:gd name="connsiteY197" fmla="*/ 125495 h 32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383811" h="326931">
                <a:moveTo>
                  <a:pt x="292724" y="195060"/>
                </a:moveTo>
                <a:lnTo>
                  <a:pt x="308085" y="185495"/>
                </a:lnTo>
                <a:lnTo>
                  <a:pt x="327503" y="173321"/>
                </a:lnTo>
                <a:cubicBezTo>
                  <a:pt x="326634" y="187814"/>
                  <a:pt x="323736" y="202307"/>
                  <a:pt x="319099" y="216220"/>
                </a:cubicBezTo>
                <a:lnTo>
                  <a:pt x="316491" y="224046"/>
                </a:lnTo>
                <a:lnTo>
                  <a:pt x="359964" y="196509"/>
                </a:lnTo>
                <a:cubicBezTo>
                  <a:pt x="367210" y="191872"/>
                  <a:pt x="376774" y="194191"/>
                  <a:pt x="381411" y="201437"/>
                </a:cubicBezTo>
                <a:cubicBezTo>
                  <a:pt x="386049" y="208683"/>
                  <a:pt x="383730" y="218249"/>
                  <a:pt x="376484" y="222886"/>
                </a:cubicBezTo>
                <a:lnTo>
                  <a:pt x="251280" y="301727"/>
                </a:lnTo>
                <a:cubicBezTo>
                  <a:pt x="214471" y="324916"/>
                  <a:pt x="170708" y="332452"/>
                  <a:pt x="128104" y="322887"/>
                </a:cubicBezTo>
                <a:cubicBezTo>
                  <a:pt x="85499" y="313322"/>
                  <a:pt x="49270" y="287524"/>
                  <a:pt x="26084" y="250713"/>
                </a:cubicBezTo>
                <a:cubicBezTo>
                  <a:pt x="23476" y="246365"/>
                  <a:pt x="20868" y="241727"/>
                  <a:pt x="18259" y="237089"/>
                </a:cubicBezTo>
                <a:lnTo>
                  <a:pt x="44634" y="220278"/>
                </a:lnTo>
                <a:cubicBezTo>
                  <a:pt x="45213" y="221437"/>
                  <a:pt x="45793" y="222597"/>
                  <a:pt x="46372" y="224046"/>
                </a:cubicBezTo>
                <a:cubicBezTo>
                  <a:pt x="46662" y="224915"/>
                  <a:pt x="47242" y="225785"/>
                  <a:pt x="47532" y="226654"/>
                </a:cubicBezTo>
                <a:cubicBezTo>
                  <a:pt x="48981" y="229263"/>
                  <a:pt x="50430" y="231872"/>
                  <a:pt x="51879" y="234191"/>
                </a:cubicBezTo>
                <a:cubicBezTo>
                  <a:pt x="53328" y="236510"/>
                  <a:pt x="54778" y="238539"/>
                  <a:pt x="56227" y="240857"/>
                </a:cubicBezTo>
                <a:cubicBezTo>
                  <a:pt x="56806" y="241437"/>
                  <a:pt x="57096" y="242017"/>
                  <a:pt x="57676" y="242886"/>
                </a:cubicBezTo>
                <a:cubicBezTo>
                  <a:pt x="58835" y="244336"/>
                  <a:pt x="59995" y="245785"/>
                  <a:pt x="61154" y="247234"/>
                </a:cubicBezTo>
                <a:cubicBezTo>
                  <a:pt x="61733" y="247814"/>
                  <a:pt x="62313" y="248684"/>
                  <a:pt x="62893" y="249263"/>
                </a:cubicBezTo>
                <a:cubicBezTo>
                  <a:pt x="64342" y="250713"/>
                  <a:pt x="65501" y="252452"/>
                  <a:pt x="66950" y="253901"/>
                </a:cubicBezTo>
                <a:cubicBezTo>
                  <a:pt x="67240" y="254191"/>
                  <a:pt x="67820" y="254771"/>
                  <a:pt x="68109" y="255060"/>
                </a:cubicBezTo>
                <a:cubicBezTo>
                  <a:pt x="69848" y="256800"/>
                  <a:pt x="71588" y="258829"/>
                  <a:pt x="73616" y="260568"/>
                </a:cubicBezTo>
                <a:cubicBezTo>
                  <a:pt x="74196" y="261147"/>
                  <a:pt x="74486" y="261437"/>
                  <a:pt x="75065" y="261727"/>
                </a:cubicBezTo>
                <a:cubicBezTo>
                  <a:pt x="76514" y="262887"/>
                  <a:pt x="77964" y="264336"/>
                  <a:pt x="79413" y="265495"/>
                </a:cubicBezTo>
                <a:cubicBezTo>
                  <a:pt x="79992" y="266075"/>
                  <a:pt x="80572" y="266655"/>
                  <a:pt x="81441" y="266945"/>
                </a:cubicBezTo>
                <a:cubicBezTo>
                  <a:pt x="82891" y="268104"/>
                  <a:pt x="84340" y="269263"/>
                  <a:pt x="85789" y="270133"/>
                </a:cubicBezTo>
                <a:cubicBezTo>
                  <a:pt x="86368" y="270713"/>
                  <a:pt x="86948" y="271002"/>
                  <a:pt x="87528" y="271582"/>
                </a:cubicBezTo>
                <a:cubicBezTo>
                  <a:pt x="89557" y="273032"/>
                  <a:pt x="91585" y="274481"/>
                  <a:pt x="93904" y="275640"/>
                </a:cubicBezTo>
                <a:cubicBezTo>
                  <a:pt x="93904" y="275640"/>
                  <a:pt x="94484" y="275640"/>
                  <a:pt x="94774" y="275930"/>
                </a:cubicBezTo>
                <a:cubicBezTo>
                  <a:pt x="96802" y="277089"/>
                  <a:pt x="98541" y="278249"/>
                  <a:pt x="100570" y="279408"/>
                </a:cubicBezTo>
                <a:cubicBezTo>
                  <a:pt x="101150" y="279698"/>
                  <a:pt x="102019" y="280278"/>
                  <a:pt x="102599" y="280568"/>
                </a:cubicBezTo>
                <a:cubicBezTo>
                  <a:pt x="104048" y="281437"/>
                  <a:pt x="105786" y="282017"/>
                  <a:pt x="107236" y="282887"/>
                </a:cubicBezTo>
                <a:cubicBezTo>
                  <a:pt x="108105" y="283176"/>
                  <a:pt x="108685" y="283466"/>
                  <a:pt x="109554" y="284046"/>
                </a:cubicBezTo>
                <a:cubicBezTo>
                  <a:pt x="111294" y="284916"/>
                  <a:pt x="113322" y="285785"/>
                  <a:pt x="115061" y="286365"/>
                </a:cubicBezTo>
                <a:cubicBezTo>
                  <a:pt x="115641" y="286365"/>
                  <a:pt x="115930" y="286655"/>
                  <a:pt x="116511" y="286945"/>
                </a:cubicBezTo>
                <a:cubicBezTo>
                  <a:pt x="118829" y="287814"/>
                  <a:pt x="121147" y="288684"/>
                  <a:pt x="123466" y="289263"/>
                </a:cubicBezTo>
                <a:cubicBezTo>
                  <a:pt x="124046" y="289263"/>
                  <a:pt x="124915" y="289553"/>
                  <a:pt x="125495" y="289843"/>
                </a:cubicBezTo>
                <a:cubicBezTo>
                  <a:pt x="127234" y="290423"/>
                  <a:pt x="128973" y="290713"/>
                  <a:pt x="130712" y="291292"/>
                </a:cubicBezTo>
                <a:cubicBezTo>
                  <a:pt x="131581" y="291292"/>
                  <a:pt x="132451" y="291582"/>
                  <a:pt x="133320" y="291872"/>
                </a:cubicBezTo>
                <a:cubicBezTo>
                  <a:pt x="135059" y="292162"/>
                  <a:pt x="136798" y="292742"/>
                  <a:pt x="138537" y="293032"/>
                </a:cubicBezTo>
                <a:cubicBezTo>
                  <a:pt x="139407" y="293032"/>
                  <a:pt x="139986" y="293321"/>
                  <a:pt x="140856" y="293611"/>
                </a:cubicBezTo>
                <a:cubicBezTo>
                  <a:pt x="143174" y="294191"/>
                  <a:pt x="145783" y="294481"/>
                  <a:pt x="148101" y="294771"/>
                </a:cubicBezTo>
                <a:cubicBezTo>
                  <a:pt x="148681" y="294771"/>
                  <a:pt x="148971" y="294771"/>
                  <a:pt x="149551" y="294771"/>
                </a:cubicBezTo>
                <a:cubicBezTo>
                  <a:pt x="151579" y="294771"/>
                  <a:pt x="153608" y="295061"/>
                  <a:pt x="155347" y="295350"/>
                </a:cubicBezTo>
                <a:cubicBezTo>
                  <a:pt x="156217" y="295350"/>
                  <a:pt x="157086" y="295350"/>
                  <a:pt x="157955" y="295350"/>
                </a:cubicBezTo>
                <a:cubicBezTo>
                  <a:pt x="159694" y="295350"/>
                  <a:pt x="161434" y="295350"/>
                  <a:pt x="163172" y="295350"/>
                </a:cubicBezTo>
                <a:cubicBezTo>
                  <a:pt x="163752" y="295350"/>
                  <a:pt x="164332" y="295350"/>
                  <a:pt x="164911" y="295350"/>
                </a:cubicBezTo>
                <a:cubicBezTo>
                  <a:pt x="165491" y="295350"/>
                  <a:pt x="165781" y="295350"/>
                  <a:pt x="166361" y="295350"/>
                </a:cubicBezTo>
                <a:cubicBezTo>
                  <a:pt x="166940" y="295350"/>
                  <a:pt x="167230" y="295350"/>
                  <a:pt x="167810" y="295350"/>
                </a:cubicBezTo>
                <a:cubicBezTo>
                  <a:pt x="169548" y="295350"/>
                  <a:pt x="171287" y="295350"/>
                  <a:pt x="173027" y="295350"/>
                </a:cubicBezTo>
                <a:cubicBezTo>
                  <a:pt x="173027" y="295350"/>
                  <a:pt x="173316" y="295350"/>
                  <a:pt x="173606" y="295350"/>
                </a:cubicBezTo>
                <a:cubicBezTo>
                  <a:pt x="175635" y="295350"/>
                  <a:pt x="177374" y="295061"/>
                  <a:pt x="179403" y="294771"/>
                </a:cubicBezTo>
                <a:cubicBezTo>
                  <a:pt x="179692" y="294771"/>
                  <a:pt x="180272" y="294771"/>
                  <a:pt x="180562" y="294771"/>
                </a:cubicBezTo>
                <a:cubicBezTo>
                  <a:pt x="182301" y="294771"/>
                  <a:pt x="183750" y="294481"/>
                  <a:pt x="185489" y="294191"/>
                </a:cubicBezTo>
                <a:cubicBezTo>
                  <a:pt x="185779" y="294191"/>
                  <a:pt x="186358" y="294191"/>
                  <a:pt x="186648" y="294191"/>
                </a:cubicBezTo>
                <a:cubicBezTo>
                  <a:pt x="188677" y="293901"/>
                  <a:pt x="190416" y="293611"/>
                  <a:pt x="192445" y="293032"/>
                </a:cubicBezTo>
                <a:cubicBezTo>
                  <a:pt x="192445" y="293032"/>
                  <a:pt x="193024" y="293032"/>
                  <a:pt x="193024" y="293032"/>
                </a:cubicBezTo>
                <a:cubicBezTo>
                  <a:pt x="194764" y="292742"/>
                  <a:pt x="196502" y="292162"/>
                  <a:pt x="197951" y="291872"/>
                </a:cubicBezTo>
                <a:cubicBezTo>
                  <a:pt x="198531" y="291872"/>
                  <a:pt x="198821" y="291872"/>
                  <a:pt x="199400" y="291582"/>
                </a:cubicBezTo>
                <a:cubicBezTo>
                  <a:pt x="201140" y="291003"/>
                  <a:pt x="202878" y="290713"/>
                  <a:pt x="204617" y="290133"/>
                </a:cubicBezTo>
                <a:cubicBezTo>
                  <a:pt x="204617" y="290133"/>
                  <a:pt x="204617" y="290133"/>
                  <a:pt x="204908" y="290133"/>
                </a:cubicBezTo>
                <a:cubicBezTo>
                  <a:pt x="206646" y="289553"/>
                  <a:pt x="208675" y="288974"/>
                  <a:pt x="210414" y="288104"/>
                </a:cubicBezTo>
                <a:cubicBezTo>
                  <a:pt x="210993" y="288104"/>
                  <a:pt x="211284" y="287814"/>
                  <a:pt x="211863" y="287524"/>
                </a:cubicBezTo>
                <a:cubicBezTo>
                  <a:pt x="213312" y="286945"/>
                  <a:pt x="214761" y="286365"/>
                  <a:pt x="216210" y="285785"/>
                </a:cubicBezTo>
                <a:cubicBezTo>
                  <a:pt x="216501" y="285785"/>
                  <a:pt x="217080" y="285495"/>
                  <a:pt x="217370" y="285205"/>
                </a:cubicBezTo>
                <a:cubicBezTo>
                  <a:pt x="219109" y="284336"/>
                  <a:pt x="220848" y="283466"/>
                  <a:pt x="222877" y="282597"/>
                </a:cubicBezTo>
                <a:cubicBezTo>
                  <a:pt x="223166" y="282597"/>
                  <a:pt x="223456" y="282307"/>
                  <a:pt x="224036" y="282017"/>
                </a:cubicBezTo>
                <a:cubicBezTo>
                  <a:pt x="225485" y="281147"/>
                  <a:pt x="226934" y="280568"/>
                  <a:pt x="228383" y="279698"/>
                </a:cubicBezTo>
                <a:cubicBezTo>
                  <a:pt x="228963" y="279698"/>
                  <a:pt x="229253" y="279119"/>
                  <a:pt x="229832" y="278829"/>
                </a:cubicBezTo>
                <a:cubicBezTo>
                  <a:pt x="231571" y="277959"/>
                  <a:pt x="233310" y="276800"/>
                  <a:pt x="235049" y="275640"/>
                </a:cubicBezTo>
                <a:cubicBezTo>
                  <a:pt x="236788" y="274481"/>
                  <a:pt x="238527" y="273321"/>
                  <a:pt x="240556" y="272162"/>
                </a:cubicBezTo>
                <a:cubicBezTo>
                  <a:pt x="241425" y="271582"/>
                  <a:pt x="242005" y="271002"/>
                  <a:pt x="242874" y="270423"/>
                </a:cubicBezTo>
                <a:cubicBezTo>
                  <a:pt x="243744" y="269843"/>
                  <a:pt x="244903" y="268974"/>
                  <a:pt x="245773" y="268394"/>
                </a:cubicBezTo>
                <a:cubicBezTo>
                  <a:pt x="246642" y="267814"/>
                  <a:pt x="247512" y="266945"/>
                  <a:pt x="248091" y="266365"/>
                </a:cubicBezTo>
                <a:cubicBezTo>
                  <a:pt x="248961" y="265785"/>
                  <a:pt x="249831" y="264915"/>
                  <a:pt x="250699" y="264336"/>
                </a:cubicBezTo>
                <a:cubicBezTo>
                  <a:pt x="251569" y="263756"/>
                  <a:pt x="252439" y="262887"/>
                  <a:pt x="253018" y="262307"/>
                </a:cubicBezTo>
                <a:cubicBezTo>
                  <a:pt x="253888" y="261727"/>
                  <a:pt x="254467" y="260858"/>
                  <a:pt x="255337" y="260278"/>
                </a:cubicBezTo>
                <a:cubicBezTo>
                  <a:pt x="256207" y="259408"/>
                  <a:pt x="256786" y="258829"/>
                  <a:pt x="257656" y="257959"/>
                </a:cubicBezTo>
                <a:cubicBezTo>
                  <a:pt x="258525" y="257089"/>
                  <a:pt x="259105" y="256510"/>
                  <a:pt x="259974" y="255640"/>
                </a:cubicBezTo>
                <a:cubicBezTo>
                  <a:pt x="260843" y="254771"/>
                  <a:pt x="261424" y="254191"/>
                  <a:pt x="262293" y="253321"/>
                </a:cubicBezTo>
                <a:cubicBezTo>
                  <a:pt x="262873" y="252452"/>
                  <a:pt x="263742" y="251872"/>
                  <a:pt x="264322" y="251002"/>
                </a:cubicBezTo>
                <a:cubicBezTo>
                  <a:pt x="264901" y="250133"/>
                  <a:pt x="265771" y="249263"/>
                  <a:pt x="266351" y="248684"/>
                </a:cubicBezTo>
                <a:cubicBezTo>
                  <a:pt x="266930" y="247814"/>
                  <a:pt x="267800" y="246944"/>
                  <a:pt x="268379" y="246365"/>
                </a:cubicBezTo>
                <a:cubicBezTo>
                  <a:pt x="268959" y="245495"/>
                  <a:pt x="269538" y="244626"/>
                  <a:pt x="270118" y="244046"/>
                </a:cubicBezTo>
                <a:cubicBezTo>
                  <a:pt x="270698" y="243176"/>
                  <a:pt x="271568" y="242307"/>
                  <a:pt x="272147" y="241437"/>
                </a:cubicBezTo>
                <a:cubicBezTo>
                  <a:pt x="272727" y="240568"/>
                  <a:pt x="273306" y="239698"/>
                  <a:pt x="273886" y="238828"/>
                </a:cubicBezTo>
                <a:cubicBezTo>
                  <a:pt x="274466" y="237959"/>
                  <a:pt x="275045" y="237089"/>
                  <a:pt x="275625" y="236220"/>
                </a:cubicBezTo>
                <a:cubicBezTo>
                  <a:pt x="276204" y="235350"/>
                  <a:pt x="276784" y="234481"/>
                  <a:pt x="277074" y="233611"/>
                </a:cubicBezTo>
                <a:cubicBezTo>
                  <a:pt x="277653" y="232741"/>
                  <a:pt x="278233" y="231582"/>
                  <a:pt x="278813" y="230712"/>
                </a:cubicBezTo>
                <a:cubicBezTo>
                  <a:pt x="279393" y="229843"/>
                  <a:pt x="279682" y="228973"/>
                  <a:pt x="280262" y="228104"/>
                </a:cubicBezTo>
                <a:cubicBezTo>
                  <a:pt x="280842" y="227234"/>
                  <a:pt x="281421" y="226075"/>
                  <a:pt x="282001" y="225205"/>
                </a:cubicBezTo>
                <a:cubicBezTo>
                  <a:pt x="282580" y="224336"/>
                  <a:pt x="282870" y="223466"/>
                  <a:pt x="283161" y="222597"/>
                </a:cubicBezTo>
                <a:cubicBezTo>
                  <a:pt x="283740" y="221437"/>
                  <a:pt x="284320" y="220567"/>
                  <a:pt x="284610" y="219408"/>
                </a:cubicBezTo>
                <a:cubicBezTo>
                  <a:pt x="284899" y="218538"/>
                  <a:pt x="285479" y="217669"/>
                  <a:pt x="285769" y="216799"/>
                </a:cubicBezTo>
                <a:cubicBezTo>
                  <a:pt x="286348" y="215640"/>
                  <a:pt x="286638" y="214770"/>
                  <a:pt x="287218" y="213611"/>
                </a:cubicBezTo>
                <a:cubicBezTo>
                  <a:pt x="287508" y="212741"/>
                  <a:pt x="287797" y="211872"/>
                  <a:pt x="288377" y="211002"/>
                </a:cubicBezTo>
                <a:cubicBezTo>
                  <a:pt x="288667" y="209843"/>
                  <a:pt x="289246" y="208683"/>
                  <a:pt x="289537" y="207814"/>
                </a:cubicBezTo>
                <a:cubicBezTo>
                  <a:pt x="289826" y="206944"/>
                  <a:pt x="290116" y="206075"/>
                  <a:pt x="290406" y="205205"/>
                </a:cubicBezTo>
                <a:cubicBezTo>
                  <a:pt x="290696" y="204046"/>
                  <a:pt x="291275" y="202886"/>
                  <a:pt x="291565" y="201727"/>
                </a:cubicBezTo>
                <a:cubicBezTo>
                  <a:pt x="291565" y="200857"/>
                  <a:pt x="292145" y="199988"/>
                  <a:pt x="292435" y="198828"/>
                </a:cubicBezTo>
                <a:cubicBezTo>
                  <a:pt x="292435" y="197959"/>
                  <a:pt x="293014" y="196799"/>
                  <a:pt x="293304" y="195930"/>
                </a:cubicBezTo>
                <a:close/>
                <a:moveTo>
                  <a:pt x="32171" y="170712"/>
                </a:moveTo>
                <a:cubicBezTo>
                  <a:pt x="32171" y="170133"/>
                  <a:pt x="32171" y="169263"/>
                  <a:pt x="32171" y="168683"/>
                </a:cubicBezTo>
                <a:cubicBezTo>
                  <a:pt x="32171" y="167814"/>
                  <a:pt x="32171" y="166944"/>
                  <a:pt x="32171" y="166075"/>
                </a:cubicBezTo>
                <a:cubicBezTo>
                  <a:pt x="32171" y="165495"/>
                  <a:pt x="32171" y="164625"/>
                  <a:pt x="32171" y="164046"/>
                </a:cubicBezTo>
                <a:cubicBezTo>
                  <a:pt x="32171" y="163176"/>
                  <a:pt x="32171" y="162306"/>
                  <a:pt x="32171" y="161437"/>
                </a:cubicBezTo>
                <a:cubicBezTo>
                  <a:pt x="32171" y="160857"/>
                  <a:pt x="32171" y="159988"/>
                  <a:pt x="32171" y="159408"/>
                </a:cubicBezTo>
                <a:cubicBezTo>
                  <a:pt x="32171" y="158538"/>
                  <a:pt x="32171" y="157669"/>
                  <a:pt x="32171" y="156509"/>
                </a:cubicBezTo>
                <a:cubicBezTo>
                  <a:pt x="32171" y="155930"/>
                  <a:pt x="32171" y="155060"/>
                  <a:pt x="32171" y="154480"/>
                </a:cubicBezTo>
                <a:cubicBezTo>
                  <a:pt x="32171" y="153611"/>
                  <a:pt x="32171" y="152451"/>
                  <a:pt x="32171" y="151582"/>
                </a:cubicBezTo>
                <a:cubicBezTo>
                  <a:pt x="32171" y="151002"/>
                  <a:pt x="32171" y="150422"/>
                  <a:pt x="32171" y="149553"/>
                </a:cubicBezTo>
                <a:cubicBezTo>
                  <a:pt x="32171" y="148393"/>
                  <a:pt x="32171" y="147524"/>
                  <a:pt x="32461" y="146364"/>
                </a:cubicBezTo>
                <a:cubicBezTo>
                  <a:pt x="32461" y="145785"/>
                  <a:pt x="32461" y="145205"/>
                  <a:pt x="32461" y="144625"/>
                </a:cubicBezTo>
                <a:cubicBezTo>
                  <a:pt x="32461" y="142886"/>
                  <a:pt x="33041" y="141437"/>
                  <a:pt x="33330" y="139698"/>
                </a:cubicBezTo>
                <a:lnTo>
                  <a:pt x="0" y="160857"/>
                </a:lnTo>
                <a:cubicBezTo>
                  <a:pt x="0" y="172451"/>
                  <a:pt x="870" y="184335"/>
                  <a:pt x="3188" y="195640"/>
                </a:cubicBezTo>
                <a:lnTo>
                  <a:pt x="31881" y="177379"/>
                </a:lnTo>
                <a:cubicBezTo>
                  <a:pt x="31881" y="176799"/>
                  <a:pt x="31881" y="176220"/>
                  <a:pt x="31881" y="175640"/>
                </a:cubicBezTo>
                <a:cubicBezTo>
                  <a:pt x="31881" y="175060"/>
                  <a:pt x="31881" y="174190"/>
                  <a:pt x="31881" y="173611"/>
                </a:cubicBezTo>
                <a:cubicBezTo>
                  <a:pt x="31881" y="172741"/>
                  <a:pt x="31881" y="171872"/>
                  <a:pt x="31881" y="171002"/>
                </a:cubicBezTo>
                <a:close/>
                <a:moveTo>
                  <a:pt x="323156" y="125205"/>
                </a:moveTo>
                <a:cubicBezTo>
                  <a:pt x="319099" y="107813"/>
                  <a:pt x="312143" y="91292"/>
                  <a:pt x="302289" y="76219"/>
                </a:cubicBezTo>
                <a:cubicBezTo>
                  <a:pt x="279103" y="39407"/>
                  <a:pt x="242585" y="13610"/>
                  <a:pt x="200270" y="4045"/>
                </a:cubicBezTo>
                <a:cubicBezTo>
                  <a:pt x="157955" y="-5520"/>
                  <a:pt x="113902" y="2016"/>
                  <a:pt x="77094" y="25204"/>
                </a:cubicBezTo>
                <a:cubicBezTo>
                  <a:pt x="47821" y="43465"/>
                  <a:pt x="25215" y="71002"/>
                  <a:pt x="12463" y="102886"/>
                </a:cubicBezTo>
                <a:lnTo>
                  <a:pt x="93614" y="51581"/>
                </a:lnTo>
                <a:cubicBezTo>
                  <a:pt x="95353" y="50422"/>
                  <a:pt x="97092" y="49552"/>
                  <a:pt x="98831" y="48393"/>
                </a:cubicBezTo>
                <a:cubicBezTo>
                  <a:pt x="99410" y="48393"/>
                  <a:pt x="99701" y="47813"/>
                  <a:pt x="100280" y="47523"/>
                </a:cubicBezTo>
                <a:cubicBezTo>
                  <a:pt x="101729" y="46654"/>
                  <a:pt x="103178" y="46074"/>
                  <a:pt x="104627" y="45204"/>
                </a:cubicBezTo>
                <a:cubicBezTo>
                  <a:pt x="104918" y="45204"/>
                  <a:pt x="105207" y="44915"/>
                  <a:pt x="105786" y="44625"/>
                </a:cubicBezTo>
                <a:cubicBezTo>
                  <a:pt x="107526" y="43755"/>
                  <a:pt x="109265" y="42886"/>
                  <a:pt x="111294" y="42016"/>
                </a:cubicBezTo>
                <a:cubicBezTo>
                  <a:pt x="111583" y="42016"/>
                  <a:pt x="112163" y="41726"/>
                  <a:pt x="112453" y="41436"/>
                </a:cubicBezTo>
                <a:cubicBezTo>
                  <a:pt x="113902" y="40857"/>
                  <a:pt x="115351" y="40277"/>
                  <a:pt x="116800" y="39697"/>
                </a:cubicBezTo>
                <a:cubicBezTo>
                  <a:pt x="117380" y="39697"/>
                  <a:pt x="117670" y="39407"/>
                  <a:pt x="118249" y="39117"/>
                </a:cubicBezTo>
                <a:cubicBezTo>
                  <a:pt x="119988" y="38538"/>
                  <a:pt x="122017" y="37668"/>
                  <a:pt x="123756" y="37088"/>
                </a:cubicBezTo>
                <a:cubicBezTo>
                  <a:pt x="123756" y="37088"/>
                  <a:pt x="123756" y="37088"/>
                  <a:pt x="124046" y="37088"/>
                </a:cubicBezTo>
                <a:cubicBezTo>
                  <a:pt x="125785" y="36509"/>
                  <a:pt x="127523" y="35929"/>
                  <a:pt x="129263" y="35639"/>
                </a:cubicBezTo>
                <a:cubicBezTo>
                  <a:pt x="129842" y="35639"/>
                  <a:pt x="130132" y="35639"/>
                  <a:pt x="130712" y="35349"/>
                </a:cubicBezTo>
                <a:cubicBezTo>
                  <a:pt x="132451" y="35059"/>
                  <a:pt x="133900" y="34480"/>
                  <a:pt x="135639" y="34190"/>
                </a:cubicBezTo>
                <a:cubicBezTo>
                  <a:pt x="135639" y="34190"/>
                  <a:pt x="136218" y="34190"/>
                  <a:pt x="136508" y="34190"/>
                </a:cubicBezTo>
                <a:cubicBezTo>
                  <a:pt x="138537" y="33900"/>
                  <a:pt x="140276" y="33320"/>
                  <a:pt x="142305" y="33030"/>
                </a:cubicBezTo>
                <a:cubicBezTo>
                  <a:pt x="142884" y="33030"/>
                  <a:pt x="143174" y="33030"/>
                  <a:pt x="143754" y="33030"/>
                </a:cubicBezTo>
                <a:cubicBezTo>
                  <a:pt x="145203" y="33030"/>
                  <a:pt x="146942" y="32451"/>
                  <a:pt x="148391" y="32451"/>
                </a:cubicBezTo>
                <a:cubicBezTo>
                  <a:pt x="148971" y="32451"/>
                  <a:pt x="149260" y="32451"/>
                  <a:pt x="149841" y="32451"/>
                </a:cubicBezTo>
                <a:cubicBezTo>
                  <a:pt x="151869" y="32451"/>
                  <a:pt x="153608" y="32161"/>
                  <a:pt x="155637" y="31871"/>
                </a:cubicBezTo>
                <a:cubicBezTo>
                  <a:pt x="155637" y="31871"/>
                  <a:pt x="156217" y="31871"/>
                  <a:pt x="156217" y="31871"/>
                </a:cubicBezTo>
                <a:cubicBezTo>
                  <a:pt x="157955" y="31871"/>
                  <a:pt x="159694" y="31871"/>
                  <a:pt x="161434" y="31871"/>
                </a:cubicBezTo>
                <a:cubicBezTo>
                  <a:pt x="162013" y="31871"/>
                  <a:pt x="162303" y="31871"/>
                  <a:pt x="162883" y="31871"/>
                </a:cubicBezTo>
                <a:cubicBezTo>
                  <a:pt x="163462" y="31871"/>
                  <a:pt x="163752" y="31871"/>
                  <a:pt x="164332" y="31871"/>
                </a:cubicBezTo>
                <a:cubicBezTo>
                  <a:pt x="164911" y="31871"/>
                  <a:pt x="165491" y="31871"/>
                  <a:pt x="165781" y="31871"/>
                </a:cubicBezTo>
                <a:cubicBezTo>
                  <a:pt x="167520" y="31871"/>
                  <a:pt x="169259" y="31871"/>
                  <a:pt x="170997" y="31871"/>
                </a:cubicBezTo>
                <a:cubicBezTo>
                  <a:pt x="171867" y="31871"/>
                  <a:pt x="172737" y="31871"/>
                  <a:pt x="173606" y="31871"/>
                </a:cubicBezTo>
                <a:cubicBezTo>
                  <a:pt x="175635" y="31871"/>
                  <a:pt x="177663" y="32161"/>
                  <a:pt x="179692" y="32451"/>
                </a:cubicBezTo>
                <a:cubicBezTo>
                  <a:pt x="180272" y="32451"/>
                  <a:pt x="180562" y="32451"/>
                  <a:pt x="181141" y="32451"/>
                </a:cubicBezTo>
                <a:cubicBezTo>
                  <a:pt x="183460" y="32741"/>
                  <a:pt x="186069" y="33030"/>
                  <a:pt x="188387" y="33610"/>
                </a:cubicBezTo>
                <a:cubicBezTo>
                  <a:pt x="188967" y="33610"/>
                  <a:pt x="189836" y="33610"/>
                  <a:pt x="190416" y="33900"/>
                </a:cubicBezTo>
                <a:cubicBezTo>
                  <a:pt x="192155" y="34190"/>
                  <a:pt x="193894" y="34770"/>
                  <a:pt x="195633" y="35059"/>
                </a:cubicBezTo>
                <a:cubicBezTo>
                  <a:pt x="196502" y="35059"/>
                  <a:pt x="197372" y="35349"/>
                  <a:pt x="198241" y="35639"/>
                </a:cubicBezTo>
                <a:cubicBezTo>
                  <a:pt x="199980" y="36219"/>
                  <a:pt x="201719" y="36509"/>
                  <a:pt x="203458" y="37088"/>
                </a:cubicBezTo>
                <a:cubicBezTo>
                  <a:pt x="204038" y="37088"/>
                  <a:pt x="204908" y="37378"/>
                  <a:pt x="205487" y="37668"/>
                </a:cubicBezTo>
                <a:cubicBezTo>
                  <a:pt x="207806" y="38538"/>
                  <a:pt x="210124" y="39117"/>
                  <a:pt x="212443" y="39987"/>
                </a:cubicBezTo>
                <a:cubicBezTo>
                  <a:pt x="213022" y="39987"/>
                  <a:pt x="213312" y="40277"/>
                  <a:pt x="213892" y="40567"/>
                </a:cubicBezTo>
                <a:cubicBezTo>
                  <a:pt x="215631" y="41436"/>
                  <a:pt x="217660" y="42016"/>
                  <a:pt x="219399" y="42886"/>
                </a:cubicBezTo>
                <a:cubicBezTo>
                  <a:pt x="220268" y="43175"/>
                  <a:pt x="220848" y="43465"/>
                  <a:pt x="221717" y="44045"/>
                </a:cubicBezTo>
                <a:cubicBezTo>
                  <a:pt x="223166" y="44915"/>
                  <a:pt x="224905" y="45494"/>
                  <a:pt x="226354" y="46364"/>
                </a:cubicBezTo>
                <a:cubicBezTo>
                  <a:pt x="226934" y="46654"/>
                  <a:pt x="227804" y="47233"/>
                  <a:pt x="228383" y="47523"/>
                </a:cubicBezTo>
                <a:cubicBezTo>
                  <a:pt x="230412" y="48683"/>
                  <a:pt x="232151" y="49552"/>
                  <a:pt x="234180" y="50712"/>
                </a:cubicBezTo>
                <a:cubicBezTo>
                  <a:pt x="234180" y="50712"/>
                  <a:pt x="234759" y="50712"/>
                  <a:pt x="235049" y="51291"/>
                </a:cubicBezTo>
                <a:cubicBezTo>
                  <a:pt x="237078" y="52741"/>
                  <a:pt x="239106" y="53900"/>
                  <a:pt x="241136" y="55349"/>
                </a:cubicBezTo>
                <a:cubicBezTo>
                  <a:pt x="241715" y="55639"/>
                  <a:pt x="242295" y="56219"/>
                  <a:pt x="242874" y="56799"/>
                </a:cubicBezTo>
                <a:cubicBezTo>
                  <a:pt x="244323" y="57958"/>
                  <a:pt x="245773" y="58828"/>
                  <a:pt x="247222" y="59987"/>
                </a:cubicBezTo>
                <a:cubicBezTo>
                  <a:pt x="247801" y="60567"/>
                  <a:pt x="248671" y="61147"/>
                  <a:pt x="249250" y="61436"/>
                </a:cubicBezTo>
                <a:cubicBezTo>
                  <a:pt x="250699" y="62596"/>
                  <a:pt x="252149" y="64045"/>
                  <a:pt x="253598" y="65204"/>
                </a:cubicBezTo>
                <a:cubicBezTo>
                  <a:pt x="254178" y="65494"/>
                  <a:pt x="254467" y="66074"/>
                  <a:pt x="255047" y="66364"/>
                </a:cubicBezTo>
                <a:cubicBezTo>
                  <a:pt x="256786" y="68103"/>
                  <a:pt x="258815" y="69842"/>
                  <a:pt x="260554" y="71871"/>
                </a:cubicBezTo>
                <a:cubicBezTo>
                  <a:pt x="260843" y="72161"/>
                  <a:pt x="261424" y="72741"/>
                  <a:pt x="261713" y="73031"/>
                </a:cubicBezTo>
                <a:cubicBezTo>
                  <a:pt x="263162" y="74480"/>
                  <a:pt x="264322" y="75929"/>
                  <a:pt x="265771" y="77668"/>
                </a:cubicBezTo>
                <a:cubicBezTo>
                  <a:pt x="266351" y="78248"/>
                  <a:pt x="266930" y="79118"/>
                  <a:pt x="267510" y="79697"/>
                </a:cubicBezTo>
                <a:cubicBezTo>
                  <a:pt x="268669" y="81147"/>
                  <a:pt x="269828" y="82596"/>
                  <a:pt x="270987" y="84045"/>
                </a:cubicBezTo>
                <a:cubicBezTo>
                  <a:pt x="271568" y="84625"/>
                  <a:pt x="271857" y="85205"/>
                  <a:pt x="272436" y="86074"/>
                </a:cubicBezTo>
                <a:cubicBezTo>
                  <a:pt x="273886" y="88103"/>
                  <a:pt x="275335" y="90422"/>
                  <a:pt x="276784" y="92741"/>
                </a:cubicBezTo>
                <a:cubicBezTo>
                  <a:pt x="277944" y="94770"/>
                  <a:pt x="279393" y="96799"/>
                  <a:pt x="280552" y="98828"/>
                </a:cubicBezTo>
                <a:cubicBezTo>
                  <a:pt x="280842" y="99408"/>
                  <a:pt x="281131" y="100277"/>
                  <a:pt x="281711" y="100857"/>
                </a:cubicBezTo>
                <a:cubicBezTo>
                  <a:pt x="282580" y="102306"/>
                  <a:pt x="283161" y="103755"/>
                  <a:pt x="284029" y="105205"/>
                </a:cubicBezTo>
                <a:cubicBezTo>
                  <a:pt x="284320" y="106074"/>
                  <a:pt x="284899" y="106944"/>
                  <a:pt x="285189" y="107813"/>
                </a:cubicBezTo>
                <a:cubicBezTo>
                  <a:pt x="285769" y="109263"/>
                  <a:pt x="286348" y="110422"/>
                  <a:pt x="286928" y="111871"/>
                </a:cubicBezTo>
                <a:cubicBezTo>
                  <a:pt x="287218" y="112741"/>
                  <a:pt x="287797" y="113611"/>
                  <a:pt x="288087" y="114480"/>
                </a:cubicBezTo>
                <a:cubicBezTo>
                  <a:pt x="288667" y="115639"/>
                  <a:pt x="289246" y="117089"/>
                  <a:pt x="289537" y="118248"/>
                </a:cubicBezTo>
                <a:cubicBezTo>
                  <a:pt x="289826" y="119118"/>
                  <a:pt x="290116" y="120277"/>
                  <a:pt x="290406" y="121147"/>
                </a:cubicBezTo>
                <a:cubicBezTo>
                  <a:pt x="290696" y="122306"/>
                  <a:pt x="291275" y="123756"/>
                  <a:pt x="291565" y="124915"/>
                </a:cubicBezTo>
                <a:cubicBezTo>
                  <a:pt x="291855" y="125784"/>
                  <a:pt x="292145" y="126944"/>
                  <a:pt x="292435" y="127813"/>
                </a:cubicBezTo>
                <a:cubicBezTo>
                  <a:pt x="292724" y="128973"/>
                  <a:pt x="293014" y="130422"/>
                  <a:pt x="293304" y="131582"/>
                </a:cubicBezTo>
                <a:cubicBezTo>
                  <a:pt x="293304" y="132741"/>
                  <a:pt x="293884" y="133611"/>
                  <a:pt x="293884" y="134770"/>
                </a:cubicBezTo>
                <a:cubicBezTo>
                  <a:pt x="293884" y="135929"/>
                  <a:pt x="294464" y="137379"/>
                  <a:pt x="294754" y="138538"/>
                </a:cubicBezTo>
                <a:cubicBezTo>
                  <a:pt x="294754" y="139698"/>
                  <a:pt x="295043" y="140567"/>
                  <a:pt x="295333" y="141727"/>
                </a:cubicBezTo>
                <a:cubicBezTo>
                  <a:pt x="295333" y="142306"/>
                  <a:pt x="295333" y="142596"/>
                  <a:pt x="295333" y="143176"/>
                </a:cubicBezTo>
                <a:lnTo>
                  <a:pt x="323446" y="125495"/>
                </a:lnTo>
                <a:close/>
              </a:path>
            </a:pathLst>
          </a:custGeom>
          <a:solidFill>
            <a:schemeClr val="accent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648334A5-A600-E39A-3066-C04C78A70A4D}"/>
              </a:ext>
            </a:extLst>
          </p:cNvPr>
          <p:cNvSpPr/>
          <p:nvPr/>
        </p:nvSpPr>
        <p:spPr>
          <a:xfrm>
            <a:off x="5125857" y="2681194"/>
            <a:ext cx="3123731" cy="1693709"/>
          </a:xfrm>
          <a:custGeom>
            <a:avLst/>
            <a:gdLst>
              <a:gd name="connsiteX0" fmla="*/ 177663 w 329033"/>
              <a:gd name="connsiteY0" fmla="*/ 96154 h 178404"/>
              <a:gd name="connsiteX1" fmla="*/ 177084 w 329033"/>
              <a:gd name="connsiteY1" fmla="*/ 101951 h 178404"/>
              <a:gd name="connsiteX2" fmla="*/ 305187 w 329033"/>
              <a:gd name="connsiteY2" fmla="*/ 21081 h 178404"/>
              <a:gd name="connsiteX3" fmla="*/ 326634 w 329033"/>
              <a:gd name="connsiteY3" fmla="*/ 26009 h 178404"/>
              <a:gd name="connsiteX4" fmla="*/ 321707 w 329033"/>
              <a:gd name="connsiteY4" fmla="*/ 47458 h 178404"/>
              <a:gd name="connsiteX5" fmla="*/ 257655 w 329033"/>
              <a:gd name="connsiteY5" fmla="*/ 88038 h 178404"/>
              <a:gd name="connsiteX6" fmla="*/ 257655 w 329033"/>
              <a:gd name="connsiteY6" fmla="*/ 88038 h 178404"/>
              <a:gd name="connsiteX7" fmla="*/ 218529 w 329033"/>
              <a:gd name="connsiteY7" fmla="*/ 112676 h 178404"/>
              <a:gd name="connsiteX8" fmla="*/ 218529 w 329033"/>
              <a:gd name="connsiteY8" fmla="*/ 112676 h 178404"/>
              <a:gd name="connsiteX9" fmla="*/ 135928 w 329033"/>
              <a:gd name="connsiteY9" fmla="*/ 164850 h 178404"/>
              <a:gd name="connsiteX10" fmla="*/ 131871 w 329033"/>
              <a:gd name="connsiteY10" fmla="*/ 167169 h 178404"/>
              <a:gd name="connsiteX11" fmla="*/ 131581 w 329033"/>
              <a:gd name="connsiteY11" fmla="*/ 167169 h 178404"/>
              <a:gd name="connsiteX12" fmla="*/ 17680 w 329033"/>
              <a:gd name="connsiteY12" fmla="*/ 144270 h 178404"/>
              <a:gd name="connsiteX13" fmla="*/ 17680 w 329033"/>
              <a:gd name="connsiteY13" fmla="*/ 144270 h 178404"/>
              <a:gd name="connsiteX14" fmla="*/ 15361 w 329033"/>
              <a:gd name="connsiteY14" fmla="*/ 141082 h 178404"/>
              <a:gd name="connsiteX15" fmla="*/ 15071 w 329033"/>
              <a:gd name="connsiteY15" fmla="*/ 140502 h 178404"/>
              <a:gd name="connsiteX16" fmla="*/ 12463 w 329033"/>
              <a:gd name="connsiteY16" fmla="*/ 136734 h 178404"/>
              <a:gd name="connsiteX17" fmla="*/ 8985 w 329033"/>
              <a:gd name="connsiteY17" fmla="*/ 130647 h 178404"/>
              <a:gd name="connsiteX18" fmla="*/ 8405 w 329033"/>
              <a:gd name="connsiteY18" fmla="*/ 129777 h 178404"/>
              <a:gd name="connsiteX19" fmla="*/ 5506 w 329033"/>
              <a:gd name="connsiteY19" fmla="*/ 123690 h 178404"/>
              <a:gd name="connsiteX20" fmla="*/ 5506 w 329033"/>
              <a:gd name="connsiteY20" fmla="*/ 123111 h 178404"/>
              <a:gd name="connsiteX21" fmla="*/ 32460 w 329033"/>
              <a:gd name="connsiteY21" fmla="*/ 106009 h 178404"/>
              <a:gd name="connsiteX22" fmla="*/ 39127 w 329033"/>
              <a:gd name="connsiteY22" fmla="*/ 120212 h 178404"/>
              <a:gd name="connsiteX23" fmla="*/ 75645 w 329033"/>
              <a:gd name="connsiteY23" fmla="*/ 146009 h 178404"/>
              <a:gd name="connsiteX24" fmla="*/ 119698 w 329033"/>
              <a:gd name="connsiteY24" fmla="*/ 138473 h 178404"/>
              <a:gd name="connsiteX25" fmla="*/ 145493 w 329033"/>
              <a:gd name="connsiteY25" fmla="*/ 101951 h 178404"/>
              <a:gd name="connsiteX26" fmla="*/ 137957 w 329033"/>
              <a:gd name="connsiteY26" fmla="*/ 57893 h 178404"/>
              <a:gd name="connsiteX27" fmla="*/ 101439 w 329033"/>
              <a:gd name="connsiteY27" fmla="*/ 32096 h 178404"/>
              <a:gd name="connsiteX28" fmla="*/ 57386 w 329033"/>
              <a:gd name="connsiteY28" fmla="*/ 39632 h 178404"/>
              <a:gd name="connsiteX29" fmla="*/ 0 w 329033"/>
              <a:gd name="connsiteY29" fmla="*/ 75864 h 178404"/>
              <a:gd name="connsiteX30" fmla="*/ 580 w 329033"/>
              <a:gd name="connsiteY30" fmla="*/ 72096 h 178404"/>
              <a:gd name="connsiteX31" fmla="*/ 580 w 329033"/>
              <a:gd name="connsiteY31" fmla="*/ 71226 h 178404"/>
              <a:gd name="connsiteX32" fmla="*/ 1739 w 329033"/>
              <a:gd name="connsiteY32" fmla="*/ 66299 h 178404"/>
              <a:gd name="connsiteX33" fmla="*/ 1739 w 329033"/>
              <a:gd name="connsiteY33" fmla="*/ 66299 h 178404"/>
              <a:gd name="connsiteX34" fmla="*/ 3188 w 329033"/>
              <a:gd name="connsiteY34" fmla="*/ 61661 h 178404"/>
              <a:gd name="connsiteX35" fmla="*/ 3768 w 329033"/>
              <a:gd name="connsiteY35" fmla="*/ 60212 h 178404"/>
              <a:gd name="connsiteX36" fmla="*/ 4927 w 329033"/>
              <a:gd name="connsiteY36" fmla="*/ 57023 h 178404"/>
              <a:gd name="connsiteX37" fmla="*/ 5506 w 329033"/>
              <a:gd name="connsiteY37" fmla="*/ 55284 h 178404"/>
              <a:gd name="connsiteX38" fmla="*/ 6666 w 329033"/>
              <a:gd name="connsiteY38" fmla="*/ 52386 h 178404"/>
              <a:gd name="connsiteX39" fmla="*/ 7536 w 329033"/>
              <a:gd name="connsiteY39" fmla="*/ 50646 h 178404"/>
              <a:gd name="connsiteX40" fmla="*/ 8695 w 329033"/>
              <a:gd name="connsiteY40" fmla="*/ 48038 h 178404"/>
              <a:gd name="connsiteX41" fmla="*/ 9564 w 329033"/>
              <a:gd name="connsiteY41" fmla="*/ 46299 h 178404"/>
              <a:gd name="connsiteX42" fmla="*/ 11014 w 329033"/>
              <a:gd name="connsiteY42" fmla="*/ 43690 h 178404"/>
              <a:gd name="connsiteX43" fmla="*/ 12173 w 329033"/>
              <a:gd name="connsiteY43" fmla="*/ 41951 h 178404"/>
              <a:gd name="connsiteX44" fmla="*/ 13622 w 329033"/>
              <a:gd name="connsiteY44" fmla="*/ 39632 h 178404"/>
              <a:gd name="connsiteX45" fmla="*/ 14781 w 329033"/>
              <a:gd name="connsiteY45" fmla="*/ 37893 h 178404"/>
              <a:gd name="connsiteX46" fmla="*/ 16520 w 329033"/>
              <a:gd name="connsiteY46" fmla="*/ 35574 h 178404"/>
              <a:gd name="connsiteX47" fmla="*/ 17969 w 329033"/>
              <a:gd name="connsiteY47" fmla="*/ 33835 h 178404"/>
              <a:gd name="connsiteX48" fmla="*/ 19708 w 329033"/>
              <a:gd name="connsiteY48" fmla="*/ 31806 h 178404"/>
              <a:gd name="connsiteX49" fmla="*/ 21157 w 329033"/>
              <a:gd name="connsiteY49" fmla="*/ 30067 h 178404"/>
              <a:gd name="connsiteX50" fmla="*/ 23186 w 329033"/>
              <a:gd name="connsiteY50" fmla="*/ 28038 h 178404"/>
              <a:gd name="connsiteX51" fmla="*/ 24635 w 329033"/>
              <a:gd name="connsiteY51" fmla="*/ 26588 h 178404"/>
              <a:gd name="connsiteX52" fmla="*/ 26664 w 329033"/>
              <a:gd name="connsiteY52" fmla="*/ 24559 h 178404"/>
              <a:gd name="connsiteX53" fmla="*/ 28113 w 329033"/>
              <a:gd name="connsiteY53" fmla="*/ 23110 h 178404"/>
              <a:gd name="connsiteX54" fmla="*/ 30432 w 329033"/>
              <a:gd name="connsiteY54" fmla="*/ 21081 h 178404"/>
              <a:gd name="connsiteX55" fmla="*/ 31881 w 329033"/>
              <a:gd name="connsiteY55" fmla="*/ 19922 h 178404"/>
              <a:gd name="connsiteX56" fmla="*/ 34489 w 329033"/>
              <a:gd name="connsiteY56" fmla="*/ 17893 h 178404"/>
              <a:gd name="connsiteX57" fmla="*/ 35938 w 329033"/>
              <a:gd name="connsiteY57" fmla="*/ 16733 h 178404"/>
              <a:gd name="connsiteX58" fmla="*/ 40286 w 329033"/>
              <a:gd name="connsiteY58" fmla="*/ 13835 h 178404"/>
              <a:gd name="connsiteX59" fmla="*/ 163752 w 329033"/>
              <a:gd name="connsiteY59" fmla="*/ 41661 h 178404"/>
              <a:gd name="connsiteX60" fmla="*/ 177373 w 329033"/>
              <a:gd name="connsiteY60" fmla="*/ 96734 h 17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329033" h="178404">
                <a:moveTo>
                  <a:pt x="177663" y="96154"/>
                </a:moveTo>
                <a:lnTo>
                  <a:pt x="177084" y="101951"/>
                </a:lnTo>
                <a:lnTo>
                  <a:pt x="305187" y="21081"/>
                </a:lnTo>
                <a:cubicBezTo>
                  <a:pt x="312433" y="16443"/>
                  <a:pt x="321997" y="18762"/>
                  <a:pt x="326634" y="26009"/>
                </a:cubicBezTo>
                <a:cubicBezTo>
                  <a:pt x="331271" y="33255"/>
                  <a:pt x="328953" y="42820"/>
                  <a:pt x="321707" y="47458"/>
                </a:cubicBezTo>
                <a:lnTo>
                  <a:pt x="257655" y="88038"/>
                </a:lnTo>
                <a:lnTo>
                  <a:pt x="257655" y="88038"/>
                </a:lnTo>
                <a:cubicBezTo>
                  <a:pt x="257655" y="88038"/>
                  <a:pt x="218529" y="112676"/>
                  <a:pt x="218529" y="112676"/>
                </a:cubicBezTo>
                <a:lnTo>
                  <a:pt x="218529" y="112676"/>
                </a:lnTo>
                <a:cubicBezTo>
                  <a:pt x="218529" y="112676"/>
                  <a:pt x="135928" y="164850"/>
                  <a:pt x="135928" y="164850"/>
                </a:cubicBezTo>
                <a:cubicBezTo>
                  <a:pt x="134769" y="165719"/>
                  <a:pt x="133320" y="166589"/>
                  <a:pt x="131871" y="167169"/>
                </a:cubicBezTo>
                <a:cubicBezTo>
                  <a:pt x="131871" y="167169"/>
                  <a:pt x="131871" y="167169"/>
                  <a:pt x="131581" y="167169"/>
                </a:cubicBezTo>
                <a:cubicBezTo>
                  <a:pt x="93034" y="188618"/>
                  <a:pt x="44633" y="178473"/>
                  <a:pt x="17680" y="144270"/>
                </a:cubicBezTo>
                <a:cubicBezTo>
                  <a:pt x="17680" y="144270"/>
                  <a:pt x="17680" y="144270"/>
                  <a:pt x="17680" y="144270"/>
                </a:cubicBezTo>
                <a:cubicBezTo>
                  <a:pt x="16810" y="143111"/>
                  <a:pt x="15940" y="142241"/>
                  <a:pt x="15361" y="141082"/>
                </a:cubicBezTo>
                <a:cubicBezTo>
                  <a:pt x="15361" y="141082"/>
                  <a:pt x="15361" y="140792"/>
                  <a:pt x="15071" y="140502"/>
                </a:cubicBezTo>
                <a:cubicBezTo>
                  <a:pt x="14201" y="139342"/>
                  <a:pt x="13332" y="137893"/>
                  <a:pt x="12463" y="136734"/>
                </a:cubicBezTo>
                <a:cubicBezTo>
                  <a:pt x="11303" y="134705"/>
                  <a:pt x="10144" y="132676"/>
                  <a:pt x="8985" y="130647"/>
                </a:cubicBezTo>
                <a:cubicBezTo>
                  <a:pt x="8985" y="130357"/>
                  <a:pt x="8695" y="130067"/>
                  <a:pt x="8405" y="129777"/>
                </a:cubicBezTo>
                <a:cubicBezTo>
                  <a:pt x="7246" y="127748"/>
                  <a:pt x="6376" y="125719"/>
                  <a:pt x="5506" y="123690"/>
                </a:cubicBezTo>
                <a:cubicBezTo>
                  <a:pt x="5506" y="123690"/>
                  <a:pt x="5506" y="123400"/>
                  <a:pt x="5506" y="123111"/>
                </a:cubicBezTo>
                <a:lnTo>
                  <a:pt x="32460" y="106009"/>
                </a:lnTo>
                <a:cubicBezTo>
                  <a:pt x="33910" y="110937"/>
                  <a:pt x="36228" y="115864"/>
                  <a:pt x="39127" y="120212"/>
                </a:cubicBezTo>
                <a:cubicBezTo>
                  <a:pt x="47531" y="133255"/>
                  <a:pt x="60284" y="142531"/>
                  <a:pt x="75645" y="146009"/>
                </a:cubicBezTo>
                <a:cubicBezTo>
                  <a:pt x="90716" y="149487"/>
                  <a:pt x="106366" y="146879"/>
                  <a:pt x="119698" y="138473"/>
                </a:cubicBezTo>
                <a:cubicBezTo>
                  <a:pt x="132740" y="130067"/>
                  <a:pt x="142015" y="117313"/>
                  <a:pt x="145493" y="101951"/>
                </a:cubicBezTo>
                <a:cubicBezTo>
                  <a:pt x="148970" y="86878"/>
                  <a:pt x="146362" y="71226"/>
                  <a:pt x="137957" y="57893"/>
                </a:cubicBezTo>
                <a:cubicBezTo>
                  <a:pt x="129552" y="44849"/>
                  <a:pt x="116800" y="35574"/>
                  <a:pt x="101439" y="32096"/>
                </a:cubicBezTo>
                <a:cubicBezTo>
                  <a:pt x="86368" y="28617"/>
                  <a:pt x="70717" y="31226"/>
                  <a:pt x="57386" y="39632"/>
                </a:cubicBezTo>
                <a:lnTo>
                  <a:pt x="0" y="75864"/>
                </a:lnTo>
                <a:cubicBezTo>
                  <a:pt x="0" y="74704"/>
                  <a:pt x="290" y="73545"/>
                  <a:pt x="580" y="72096"/>
                </a:cubicBezTo>
                <a:cubicBezTo>
                  <a:pt x="580" y="71806"/>
                  <a:pt x="580" y="71516"/>
                  <a:pt x="580" y="71226"/>
                </a:cubicBezTo>
                <a:cubicBezTo>
                  <a:pt x="870" y="69487"/>
                  <a:pt x="1159" y="67748"/>
                  <a:pt x="1739" y="66299"/>
                </a:cubicBezTo>
                <a:cubicBezTo>
                  <a:pt x="1739" y="66299"/>
                  <a:pt x="1739" y="66299"/>
                  <a:pt x="1739" y="66299"/>
                </a:cubicBezTo>
                <a:cubicBezTo>
                  <a:pt x="2029" y="64849"/>
                  <a:pt x="2608" y="63110"/>
                  <a:pt x="3188" y="61661"/>
                </a:cubicBezTo>
                <a:cubicBezTo>
                  <a:pt x="3188" y="61081"/>
                  <a:pt x="3478" y="60791"/>
                  <a:pt x="3768" y="60212"/>
                </a:cubicBezTo>
                <a:cubicBezTo>
                  <a:pt x="4057" y="59052"/>
                  <a:pt x="4637" y="57893"/>
                  <a:pt x="4927" y="57023"/>
                </a:cubicBezTo>
                <a:cubicBezTo>
                  <a:pt x="4927" y="56444"/>
                  <a:pt x="5506" y="55864"/>
                  <a:pt x="5506" y="55284"/>
                </a:cubicBezTo>
                <a:cubicBezTo>
                  <a:pt x="5797" y="54415"/>
                  <a:pt x="6376" y="53255"/>
                  <a:pt x="6666" y="52386"/>
                </a:cubicBezTo>
                <a:cubicBezTo>
                  <a:pt x="6666" y="51806"/>
                  <a:pt x="7246" y="51226"/>
                  <a:pt x="7536" y="50646"/>
                </a:cubicBezTo>
                <a:cubicBezTo>
                  <a:pt x="7825" y="49777"/>
                  <a:pt x="8405" y="48907"/>
                  <a:pt x="8695" y="48038"/>
                </a:cubicBezTo>
                <a:cubicBezTo>
                  <a:pt x="8985" y="47458"/>
                  <a:pt x="9274" y="46878"/>
                  <a:pt x="9564" y="46299"/>
                </a:cubicBezTo>
                <a:cubicBezTo>
                  <a:pt x="10144" y="45429"/>
                  <a:pt x="10434" y="44559"/>
                  <a:pt x="11014" y="43690"/>
                </a:cubicBezTo>
                <a:cubicBezTo>
                  <a:pt x="11303" y="43110"/>
                  <a:pt x="11883" y="42530"/>
                  <a:pt x="12173" y="41951"/>
                </a:cubicBezTo>
                <a:cubicBezTo>
                  <a:pt x="12752" y="41081"/>
                  <a:pt x="13042" y="40501"/>
                  <a:pt x="13622" y="39632"/>
                </a:cubicBezTo>
                <a:cubicBezTo>
                  <a:pt x="13912" y="39052"/>
                  <a:pt x="14491" y="38472"/>
                  <a:pt x="14781" y="37893"/>
                </a:cubicBezTo>
                <a:cubicBezTo>
                  <a:pt x="15361" y="37023"/>
                  <a:pt x="15940" y="36443"/>
                  <a:pt x="16520" y="35574"/>
                </a:cubicBezTo>
                <a:cubicBezTo>
                  <a:pt x="17099" y="34994"/>
                  <a:pt x="17390" y="34414"/>
                  <a:pt x="17969" y="33835"/>
                </a:cubicBezTo>
                <a:cubicBezTo>
                  <a:pt x="18549" y="32965"/>
                  <a:pt x="19129" y="32385"/>
                  <a:pt x="19708" y="31806"/>
                </a:cubicBezTo>
                <a:cubicBezTo>
                  <a:pt x="20288" y="31226"/>
                  <a:pt x="20578" y="30646"/>
                  <a:pt x="21157" y="30067"/>
                </a:cubicBezTo>
                <a:cubicBezTo>
                  <a:pt x="21737" y="29487"/>
                  <a:pt x="22316" y="28617"/>
                  <a:pt x="23186" y="28038"/>
                </a:cubicBezTo>
                <a:cubicBezTo>
                  <a:pt x="23766" y="27458"/>
                  <a:pt x="24056" y="26878"/>
                  <a:pt x="24635" y="26588"/>
                </a:cubicBezTo>
                <a:cubicBezTo>
                  <a:pt x="25215" y="26009"/>
                  <a:pt x="26084" y="25139"/>
                  <a:pt x="26664" y="24559"/>
                </a:cubicBezTo>
                <a:cubicBezTo>
                  <a:pt x="27243" y="23980"/>
                  <a:pt x="27824" y="23690"/>
                  <a:pt x="28113" y="23110"/>
                </a:cubicBezTo>
                <a:cubicBezTo>
                  <a:pt x="28983" y="22530"/>
                  <a:pt x="29562" y="21661"/>
                  <a:pt x="30432" y="21081"/>
                </a:cubicBezTo>
                <a:cubicBezTo>
                  <a:pt x="31011" y="20791"/>
                  <a:pt x="31591" y="20212"/>
                  <a:pt x="31881" y="19922"/>
                </a:cubicBezTo>
                <a:cubicBezTo>
                  <a:pt x="32750" y="19342"/>
                  <a:pt x="33620" y="18472"/>
                  <a:pt x="34489" y="17893"/>
                </a:cubicBezTo>
                <a:cubicBezTo>
                  <a:pt x="35069" y="17603"/>
                  <a:pt x="35359" y="17313"/>
                  <a:pt x="35938" y="16733"/>
                </a:cubicBezTo>
                <a:cubicBezTo>
                  <a:pt x="37387" y="15864"/>
                  <a:pt x="38836" y="14704"/>
                  <a:pt x="40286" y="13835"/>
                </a:cubicBezTo>
                <a:cubicBezTo>
                  <a:pt x="82021" y="-12542"/>
                  <a:pt x="137377" y="-78"/>
                  <a:pt x="163752" y="41661"/>
                </a:cubicBezTo>
                <a:cubicBezTo>
                  <a:pt x="174186" y="58183"/>
                  <a:pt x="178823" y="77313"/>
                  <a:pt x="177373" y="96734"/>
                </a:cubicBezTo>
                <a:close/>
              </a:path>
            </a:pathLst>
          </a:custGeom>
          <a:solidFill>
            <a:schemeClr val="accent4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308225-6C98-C760-3826-3CE82396D0F4}"/>
              </a:ext>
            </a:extLst>
          </p:cNvPr>
          <p:cNvSpPr txBox="1"/>
          <p:nvPr/>
        </p:nvSpPr>
        <p:spPr>
          <a:xfrm>
            <a:off x="5731405" y="3029547"/>
            <a:ext cx="515847" cy="30008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350" b="1" noProof="1">
                <a:solidFill>
                  <a:srgbClr val="002060"/>
                </a:solidFill>
              </a:rPr>
              <a:t>10%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6DEAF4-0BB2-442A-4795-D4247D438AFC}"/>
              </a:ext>
            </a:extLst>
          </p:cNvPr>
          <p:cNvSpPr txBox="1"/>
          <p:nvPr/>
        </p:nvSpPr>
        <p:spPr>
          <a:xfrm>
            <a:off x="3905453" y="3250951"/>
            <a:ext cx="515847" cy="30008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350" b="1" noProof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613EDD-4D40-4A8C-ED30-EB2824F9DA29}"/>
              </a:ext>
            </a:extLst>
          </p:cNvPr>
          <p:cNvSpPr txBox="1"/>
          <p:nvPr/>
        </p:nvSpPr>
        <p:spPr>
          <a:xfrm>
            <a:off x="7820118" y="2862846"/>
            <a:ext cx="515847" cy="30008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350" b="1" noProof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0FDDEC-580F-EBA9-BE2A-F6FC34F7DF17}"/>
              </a:ext>
            </a:extLst>
          </p:cNvPr>
          <p:cNvSpPr txBox="1"/>
          <p:nvPr/>
        </p:nvSpPr>
        <p:spPr>
          <a:xfrm>
            <a:off x="7608608" y="3817259"/>
            <a:ext cx="515847" cy="30008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350" b="1" noProof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B6F29E-AC9D-5D98-8352-D2F5B70E3209}"/>
              </a:ext>
            </a:extLst>
          </p:cNvPr>
          <p:cNvSpPr txBox="1"/>
          <p:nvPr/>
        </p:nvSpPr>
        <p:spPr>
          <a:xfrm>
            <a:off x="1348528" y="4323977"/>
            <a:ext cx="2336794" cy="461665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rIns="0" rtlCol="0" anchor="b">
            <a:spAutoFit/>
          </a:bodyPr>
          <a:lstStyle/>
          <a:p>
            <a:pPr algn="ctr"/>
            <a:r>
              <a:rPr lang="en-US" sz="2400" b="1" noProof="1">
                <a:solidFill>
                  <a:schemeClr val="bg1"/>
                </a:solidFill>
              </a:rPr>
              <a:t>Rasional - 10%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D4402A-9A7C-B03D-53D8-657CF50E746E}"/>
              </a:ext>
            </a:extLst>
          </p:cNvPr>
          <p:cNvSpPr txBox="1"/>
          <p:nvPr/>
        </p:nvSpPr>
        <p:spPr>
          <a:xfrm>
            <a:off x="5729014" y="2675977"/>
            <a:ext cx="515847" cy="30008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350" b="1" noProof="1">
                <a:solidFill>
                  <a:srgbClr val="002060"/>
                </a:solidFill>
              </a:rPr>
              <a:t>20%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FCEC60-E0B3-D0E7-8706-F2D71595547F}"/>
              </a:ext>
            </a:extLst>
          </p:cNvPr>
          <p:cNvSpPr txBox="1"/>
          <p:nvPr/>
        </p:nvSpPr>
        <p:spPr>
          <a:xfrm>
            <a:off x="3656721" y="4235250"/>
            <a:ext cx="515847" cy="30008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350" b="1" noProof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041177-A49F-6477-67DF-FA6250A0069C}"/>
              </a:ext>
            </a:extLst>
          </p:cNvPr>
          <p:cNvSpPr txBox="1"/>
          <p:nvPr/>
        </p:nvSpPr>
        <p:spPr>
          <a:xfrm>
            <a:off x="5728017" y="2322407"/>
            <a:ext cx="515847" cy="30008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350" b="1" noProof="1">
                <a:solidFill>
                  <a:srgbClr val="002060"/>
                </a:solidFill>
              </a:rPr>
              <a:t>30%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976705-9021-C4FE-0128-15B6BE16885E}"/>
              </a:ext>
            </a:extLst>
          </p:cNvPr>
          <p:cNvSpPr txBox="1"/>
          <p:nvPr/>
        </p:nvSpPr>
        <p:spPr>
          <a:xfrm>
            <a:off x="5728017" y="1969594"/>
            <a:ext cx="515847" cy="300082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350" b="1" noProof="1">
                <a:solidFill>
                  <a:srgbClr val="002060"/>
                </a:solidFill>
              </a:rPr>
              <a:t>40%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4611C5-47CA-D45D-120B-FA514907645E}"/>
              </a:ext>
            </a:extLst>
          </p:cNvPr>
          <p:cNvSpPr txBox="1"/>
          <p:nvPr/>
        </p:nvSpPr>
        <p:spPr>
          <a:xfrm>
            <a:off x="613904" y="2616930"/>
            <a:ext cx="3134134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MY" sz="2400" b="1" dirty="0" err="1">
                <a:solidFill>
                  <a:schemeClr val="bg1"/>
                </a:solidFill>
              </a:rPr>
              <a:t>Pendekatan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Kaedah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Pembelajaran</a:t>
            </a:r>
            <a:r>
              <a:rPr lang="en-MY" sz="2400" b="1" dirty="0">
                <a:solidFill>
                  <a:schemeClr val="bg1"/>
                </a:solidFill>
              </a:rPr>
              <a:t> dan </a:t>
            </a:r>
            <a:r>
              <a:rPr lang="en-MY" sz="2400" b="1" dirty="0" err="1">
                <a:solidFill>
                  <a:schemeClr val="bg1"/>
                </a:solidFill>
              </a:rPr>
              <a:t>Pengajaran</a:t>
            </a:r>
            <a:r>
              <a:rPr lang="en-MY" sz="2400" b="1" dirty="0">
                <a:solidFill>
                  <a:schemeClr val="bg1"/>
                </a:solidFill>
              </a:rPr>
              <a:t> (</a:t>
            </a:r>
            <a:r>
              <a:rPr lang="en-MY" sz="2400" b="1" dirty="0" err="1">
                <a:solidFill>
                  <a:schemeClr val="bg1"/>
                </a:solidFill>
              </a:rPr>
              <a:t>PdP</a:t>
            </a:r>
            <a:r>
              <a:rPr lang="en-MY" sz="2400" b="1" dirty="0">
                <a:solidFill>
                  <a:schemeClr val="bg1"/>
                </a:solidFill>
              </a:rPr>
              <a:t>) - 30%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5D90C63-982D-AEF5-E74C-0CCB6A4ECA68}"/>
              </a:ext>
            </a:extLst>
          </p:cNvPr>
          <p:cNvSpPr txBox="1"/>
          <p:nvPr/>
        </p:nvSpPr>
        <p:spPr>
          <a:xfrm>
            <a:off x="8249588" y="2452917"/>
            <a:ext cx="2611254" cy="461665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en-MY" sz="2400" b="1" dirty="0" err="1">
                <a:solidFill>
                  <a:schemeClr val="bg1"/>
                </a:solidFill>
              </a:rPr>
              <a:t>Keterlibatan</a:t>
            </a:r>
            <a:r>
              <a:rPr lang="en-MY" sz="2400" b="1" dirty="0">
                <a:solidFill>
                  <a:schemeClr val="bg1"/>
                </a:solidFill>
              </a:rPr>
              <a:t> - 20%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91F280-2FC6-9BC8-561C-19CF7F83E6B7}"/>
              </a:ext>
            </a:extLst>
          </p:cNvPr>
          <p:cNvSpPr txBox="1"/>
          <p:nvPr/>
        </p:nvSpPr>
        <p:spPr>
          <a:xfrm>
            <a:off x="8249588" y="3663445"/>
            <a:ext cx="3681788" cy="461665"/>
          </a:xfrm>
          <a:prstGeom prst="rect">
            <a:avLst/>
          </a:prstGeom>
          <a:solidFill>
            <a:srgbClr val="ED7D31"/>
          </a:solidFill>
        </p:spPr>
        <p:txBody>
          <a:bodyPr wrap="square">
            <a:spAutoFit/>
          </a:bodyPr>
          <a:lstStyle/>
          <a:p>
            <a:r>
              <a:rPr lang="en-MY" sz="2400" b="1" dirty="0" err="1">
                <a:solidFill>
                  <a:schemeClr val="bg1"/>
                </a:solidFill>
              </a:rPr>
              <a:t>Impak</a:t>
            </a:r>
            <a:r>
              <a:rPr lang="en-MY" sz="2400" b="1" dirty="0">
                <a:solidFill>
                  <a:schemeClr val="bg1"/>
                </a:solidFill>
              </a:rPr>
              <a:t>/</a:t>
            </a:r>
            <a:r>
              <a:rPr lang="en-MY" sz="2400" b="1" dirty="0" err="1">
                <a:solidFill>
                  <a:schemeClr val="bg1"/>
                </a:solidFill>
              </a:rPr>
              <a:t>Keberkesanan</a:t>
            </a:r>
            <a:r>
              <a:rPr lang="en-MY" sz="2400" b="1" dirty="0">
                <a:solidFill>
                  <a:schemeClr val="bg1"/>
                </a:solidFill>
              </a:rPr>
              <a:t> - 40%</a:t>
            </a:r>
          </a:p>
        </p:txBody>
      </p:sp>
      <p:pic>
        <p:nvPicPr>
          <p:cNvPr id="2052" name="Picture 4" descr="Animador Anota Tarefas Concluídas No Documento. Marcas De Verificação De  Marcação Do Operador Comercial Na Lista De Verificação. L Ilustração do  Vetor - Ilustração de planeamento, teste: 230129413">
            <a:extLst>
              <a:ext uri="{FF2B5EF4-FFF2-40B4-BE49-F238E27FC236}">
                <a16:creationId xmlns:a16="http://schemas.microsoft.com/office/drawing/2014/main" id="{E5C4DA16-8F1E-5C1B-68D7-832D46469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375">
                        <a14:foregroundMark x1="23875" y1="26000" x2="23875" y2="26000"/>
                        <a14:foregroundMark x1="25000" y1="26375" x2="25000" y2="26375"/>
                        <a14:foregroundMark x1="25375" y1="24375" x2="25375" y2="24375"/>
                        <a14:foregroundMark x1="25125" y1="26000" x2="23375" y2="27250"/>
                        <a14:foregroundMark x1="24500" y1="27500" x2="25500" y2="30125"/>
                        <a14:foregroundMark x1="16375" y1="52500" x2="16375" y2="52500"/>
                        <a14:foregroundMark x1="15375" y1="53000" x2="15625" y2="54000"/>
                        <a14:foregroundMark x1="40375" y1="37375" x2="43750" y2="34500"/>
                        <a14:foregroundMark x1="67375" y1="30500" x2="67375" y2="30500"/>
                        <a14:foregroundMark x1="65875" y1="40750" x2="65875" y2="40750"/>
                        <a14:foregroundMark x1="65375" y1="50875" x2="65375" y2="50875"/>
                        <a14:foregroundMark x1="62500" y1="60375" x2="62500" y2="60375"/>
                        <a14:foregroundMark x1="62500" y1="70375" x2="62500" y2="70375"/>
                        <a14:foregroundMark x1="84625" y1="24000" x2="84625" y2="24000"/>
                        <a14:foregroundMark x1="83250" y1="23625" x2="89125" y2="26625"/>
                        <a14:foregroundMark x1="85125" y1="21625" x2="90375" y2="23000"/>
                        <a14:foregroundMark x1="81250" y1="27500" x2="86875" y2="31375"/>
                        <a14:foregroundMark x1="79875" y1="32250" x2="85375" y2="36875"/>
                        <a14:foregroundMark x1="85375" y1="36875" x2="86000" y2="37000"/>
                        <a14:foregroundMark x1="81500" y1="39875" x2="85000" y2="41375"/>
                        <a14:foregroundMark x1="80625" y1="47000" x2="82750" y2="46500"/>
                        <a14:foregroundMark x1="82750" y1="55125" x2="82750" y2="55125"/>
                        <a14:foregroundMark x1="83375" y1="51000" x2="88000" y2="56500"/>
                        <a14:foregroundMark x1="88000" y1="56500" x2="82875" y2="71875"/>
                        <a14:foregroundMark x1="82875" y1="71875" x2="81750" y2="62875"/>
                        <a14:foregroundMark x1="81750" y1="62875" x2="82500" y2="59875"/>
                        <a14:foregroundMark x1="82750" y1="53125" x2="81875" y2="65250"/>
                        <a14:foregroundMark x1="81875" y1="65250" x2="81250" y2="65750"/>
                        <a14:foregroundMark x1="81625" y1="30875" x2="84625" y2="33625"/>
                        <a14:foregroundMark x1="81625" y1="30000" x2="82000" y2="34250"/>
                        <a14:foregroundMark x1="80375" y1="31625" x2="80375" y2="31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269" y="4724948"/>
            <a:ext cx="2511696" cy="251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76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1DF329-3ADC-D555-5696-8C7ADC680F10}"/>
              </a:ext>
            </a:extLst>
          </p:cNvPr>
          <p:cNvSpPr txBox="1">
            <a:spLocks/>
          </p:cNvSpPr>
          <p:nvPr/>
        </p:nvSpPr>
        <p:spPr bwMode="auto">
          <a:xfrm>
            <a:off x="766233" y="220086"/>
            <a:ext cx="10731500" cy="770990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35FA11-3870-8864-E525-E8DC00B86E0E}"/>
              </a:ext>
            </a:extLst>
          </p:cNvPr>
          <p:cNvSpPr txBox="1"/>
          <p:nvPr/>
        </p:nvSpPr>
        <p:spPr>
          <a:xfrm>
            <a:off x="730250" y="991076"/>
            <a:ext cx="10731500" cy="5053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Semua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penyertaan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akan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dinilai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berasaskan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aspek-aspek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berikut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34DEF-7F60-EA19-171E-64B3C24984AC}"/>
              </a:ext>
            </a:extLst>
          </p:cNvPr>
          <p:cNvSpPr txBox="1"/>
          <p:nvPr/>
        </p:nvSpPr>
        <p:spPr>
          <a:xfrm>
            <a:off x="1107208" y="2109632"/>
            <a:ext cx="10731500" cy="4356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ms-MY" dirty="0">
                <a:effectLst/>
                <a:ea typeface="Times New Roman" panose="02020603050405020304" pitchFamily="18" charset="0"/>
              </a:rPr>
              <a:t>Apakah </a:t>
            </a:r>
            <a:r>
              <a:rPr lang="ms-MY" b="1" dirty="0">
                <a:effectLst/>
                <a:ea typeface="Times New Roman" panose="02020603050405020304" pitchFamily="18" charset="0"/>
              </a:rPr>
              <a:t>rasional pembangunan </a:t>
            </a:r>
            <a:r>
              <a:rPr lang="ms-MY" dirty="0">
                <a:effectLst/>
                <a:ea typeface="Times New Roman" panose="02020603050405020304" pitchFamily="18" charset="0"/>
              </a:rPr>
              <a:t>kurikulum program akademik ini?</a:t>
            </a:r>
          </a:p>
          <a:p>
            <a:pPr lvl="0" algn="just">
              <a:lnSpc>
                <a:spcPct val="115000"/>
              </a:lnSpc>
            </a:pPr>
            <a:endParaRPr lang="en-MY" sz="1400" dirty="0"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ms-MY" dirty="0">
                <a:effectLst/>
                <a:ea typeface="Times New Roman" panose="02020603050405020304" pitchFamily="18" charset="0"/>
              </a:rPr>
              <a:t>Sejauh manakah </a:t>
            </a:r>
            <a:r>
              <a:rPr lang="ms-MY" b="1" dirty="0">
                <a:effectLst/>
                <a:ea typeface="Times New Roman" panose="02020603050405020304" pitchFamily="18" charset="0"/>
              </a:rPr>
              <a:t>falsafah </a:t>
            </a:r>
            <a:r>
              <a:rPr lang="ms-MY" dirty="0">
                <a:effectLst/>
                <a:ea typeface="Times New Roman" panose="02020603050405020304" pitchFamily="18" charset="0"/>
              </a:rPr>
              <a:t>dalam penggubalan kurikulum disokong oleh aspek pedagogi yang inovatif, pentaksiran alternatif dan persekitaran pembelajaran yang kondusif dan interaktif?</a:t>
            </a:r>
          </a:p>
          <a:p>
            <a:pPr lvl="0" algn="just">
              <a:lnSpc>
                <a:spcPct val="115000"/>
              </a:lnSpc>
            </a:pPr>
            <a:endParaRPr lang="en-MY" sz="1400" dirty="0"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en-MY" dirty="0" err="1">
                <a:effectLst/>
                <a:ea typeface="Calibri" panose="020F0502020204030204" pitchFamily="34" charset="0"/>
              </a:rPr>
              <a:t>Sejauh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manakah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b="1" dirty="0" err="1">
                <a:effectLst/>
                <a:ea typeface="Calibri" panose="020F0502020204030204" pitchFamily="34" charset="0"/>
              </a:rPr>
              <a:t>penambahbaikan</a:t>
            </a:r>
            <a:r>
              <a:rPr lang="en-MY" b="1" dirty="0">
                <a:effectLst/>
                <a:ea typeface="Calibri" panose="020F0502020204030204" pitchFamily="34" charset="0"/>
              </a:rPr>
              <a:t> </a:t>
            </a:r>
            <a:r>
              <a:rPr lang="en-MY" b="1" dirty="0" err="1">
                <a:effectLst/>
                <a:ea typeface="Calibri" panose="020F0502020204030204" pitchFamily="34" charset="0"/>
              </a:rPr>
              <a:t>berterusan</a:t>
            </a:r>
            <a:r>
              <a:rPr lang="en-MY" b="1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dalam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kurikulum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memberi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nilai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tambah</a:t>
            </a:r>
            <a:r>
              <a:rPr lang="en-MY" dirty="0">
                <a:effectLst/>
                <a:ea typeface="Calibri" panose="020F0502020204030204" pitchFamily="34" charset="0"/>
              </a:rPr>
              <a:t> dan </a:t>
            </a:r>
            <a:r>
              <a:rPr lang="en-MY" dirty="0" err="1">
                <a:effectLst/>
                <a:ea typeface="Calibri" panose="020F0502020204030204" pitchFamily="34" charset="0"/>
              </a:rPr>
              <a:t>inspirasi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kepada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pelajar</a:t>
            </a:r>
            <a:r>
              <a:rPr lang="en-MY" dirty="0">
                <a:effectLst/>
                <a:ea typeface="Calibri" panose="020F0502020204030204" pitchFamily="34" charset="0"/>
              </a:rPr>
              <a:t> agar </a:t>
            </a:r>
            <a:r>
              <a:rPr lang="en-MY" dirty="0" err="1">
                <a:effectLst/>
                <a:ea typeface="Calibri" panose="020F0502020204030204" pitchFamily="34" charset="0"/>
              </a:rPr>
              <a:t>menjadi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lebih</a:t>
            </a:r>
            <a:r>
              <a:rPr lang="en-MY" dirty="0">
                <a:effectLst/>
                <a:ea typeface="Calibri" panose="020F0502020204030204" pitchFamily="34" charset="0"/>
              </a:rPr>
              <a:t> </a:t>
            </a:r>
            <a:r>
              <a:rPr lang="en-MY" dirty="0" err="1">
                <a:effectLst/>
                <a:ea typeface="Calibri" panose="020F0502020204030204" pitchFamily="34" charset="0"/>
              </a:rPr>
              <a:t>kreatif</a:t>
            </a:r>
            <a:r>
              <a:rPr lang="en-MY" dirty="0">
                <a:effectLst/>
                <a:ea typeface="Calibri" panose="020F0502020204030204" pitchFamily="34" charset="0"/>
              </a:rPr>
              <a:t>, </a:t>
            </a:r>
            <a:r>
              <a:rPr lang="en-MY" dirty="0" err="1">
                <a:effectLst/>
                <a:ea typeface="Calibri" panose="020F0502020204030204" pitchFamily="34" charset="0"/>
              </a:rPr>
              <a:t>kritis</a:t>
            </a:r>
            <a:r>
              <a:rPr lang="en-MY" dirty="0">
                <a:effectLst/>
                <a:ea typeface="Calibri" panose="020F0502020204030204" pitchFamily="34" charset="0"/>
              </a:rPr>
              <a:t> dan </a:t>
            </a:r>
            <a:r>
              <a:rPr lang="en-MY" dirty="0" err="1">
                <a:effectLst/>
                <a:ea typeface="Calibri" panose="020F0502020204030204" pitchFamily="34" charset="0"/>
              </a:rPr>
              <a:t>analitik</a:t>
            </a:r>
            <a:r>
              <a:rPr lang="en-MY" dirty="0">
                <a:effectLst/>
                <a:ea typeface="Calibri" panose="020F0502020204030204" pitchFamily="34" charset="0"/>
              </a:rPr>
              <a:t>?</a:t>
            </a:r>
          </a:p>
          <a:p>
            <a:pPr lvl="0" algn="just">
              <a:lnSpc>
                <a:spcPct val="115000"/>
              </a:lnSpc>
            </a:pPr>
            <a:endParaRPr lang="en-MY" sz="1400" dirty="0"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ms-MY" dirty="0">
                <a:effectLst/>
                <a:ea typeface="Times New Roman" panose="02020603050405020304" pitchFamily="18" charset="0"/>
              </a:rPr>
              <a:t>Bagaimanakah kurikulum yang dibangunkan telah berjaya </a:t>
            </a:r>
            <a:r>
              <a:rPr lang="ms-MY" b="1" dirty="0">
                <a:effectLst/>
                <a:ea typeface="Times New Roman" panose="02020603050405020304" pitchFamily="18" charset="0"/>
              </a:rPr>
              <a:t>melahirkan graduan </a:t>
            </a:r>
            <a:r>
              <a:rPr lang="ms-MY" dirty="0">
                <a:effectLst/>
                <a:ea typeface="Times New Roman" panose="02020603050405020304" pitchFamily="18" charset="0"/>
              </a:rPr>
              <a:t>yang berdaya saing dan tersedia pada masa hadapan (</a:t>
            </a:r>
            <a:r>
              <a:rPr lang="ms-MY" i="1" dirty="0">
                <a:effectLst/>
                <a:ea typeface="Times New Roman" panose="02020603050405020304" pitchFamily="18" charset="0"/>
              </a:rPr>
              <a:t>competitive and future-ready graduants)</a:t>
            </a:r>
            <a:r>
              <a:rPr lang="ms-MY" dirty="0">
                <a:effectLst/>
                <a:ea typeface="Times New Roman" panose="02020603050405020304" pitchFamily="18" charset="0"/>
              </a:rPr>
              <a:t>?</a:t>
            </a:r>
          </a:p>
          <a:p>
            <a:pPr lvl="0" algn="just">
              <a:lnSpc>
                <a:spcPct val="115000"/>
              </a:lnSpc>
            </a:pPr>
            <a:endParaRPr lang="en-MY" sz="1400" dirty="0"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ms-MY" dirty="0">
                <a:effectLst/>
                <a:ea typeface="Times New Roman" panose="02020603050405020304" pitchFamily="18" charset="0"/>
              </a:rPr>
              <a:t>Bagaimanakah</a:t>
            </a:r>
            <a:r>
              <a:rPr lang="ms-MY" b="1" dirty="0">
                <a:effectLst/>
                <a:ea typeface="Times New Roman" panose="02020603050405020304" pitchFamily="18" charset="0"/>
              </a:rPr>
              <a:t> </a:t>
            </a:r>
            <a:r>
              <a:rPr lang="ms-MY" dirty="0">
                <a:effectLst/>
                <a:ea typeface="Times New Roman" panose="02020603050405020304" pitchFamily="18" charset="0"/>
              </a:rPr>
              <a:t>reka bentuk kurikulum dapat menerapkan </a:t>
            </a:r>
            <a:r>
              <a:rPr lang="ms-MY" b="1" dirty="0">
                <a:effectLst/>
                <a:ea typeface="Times New Roman" panose="02020603050405020304" pitchFamily="18" charset="0"/>
              </a:rPr>
              <a:t>hasil pembelajaran program </a:t>
            </a:r>
            <a:r>
              <a:rPr lang="ms-MY" dirty="0">
                <a:effectLst/>
                <a:ea typeface="Times New Roman" panose="02020603050405020304" pitchFamily="18" charset="0"/>
              </a:rPr>
              <a:t>yang menepati perubahan semasa dan memenuhi keperluan pemegang taruh (contoh: institusi, badan akreditasi/badan profesional, industri, dalam negara dan antarabangsa)?</a:t>
            </a:r>
            <a:endParaRPr lang="en-MY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7" name="Picture 6" descr="A blue star with red border&#10;&#10;Description automatically generated">
            <a:extLst>
              <a:ext uri="{FF2B5EF4-FFF2-40B4-BE49-F238E27FC236}">
                <a16:creationId xmlns:a16="http://schemas.microsoft.com/office/drawing/2014/main" id="{FE744D22-7B29-FB53-8D5F-5A7788B753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684" y="120695"/>
            <a:ext cx="1010653" cy="7709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30A5CD-5ED6-A3F2-594E-0B321350FF46}"/>
              </a:ext>
            </a:extLst>
          </p:cNvPr>
          <p:cNvSpPr txBox="1"/>
          <p:nvPr/>
        </p:nvSpPr>
        <p:spPr>
          <a:xfrm>
            <a:off x="843515" y="1570581"/>
            <a:ext cx="1597141" cy="40011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rIns="0" rtlCol="0" anchor="b">
            <a:spAutoFit/>
          </a:bodyPr>
          <a:lstStyle/>
          <a:p>
            <a:pPr algn="ctr"/>
            <a:r>
              <a:rPr lang="en-US" sz="2000" b="1" noProof="1">
                <a:solidFill>
                  <a:schemeClr val="bg1"/>
                </a:solidFill>
              </a:rPr>
              <a:t>Rasional - 10%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D62405A-26AE-97D8-EAB0-D74C82A99BFE}"/>
              </a:ext>
            </a:extLst>
          </p:cNvPr>
          <p:cNvGrpSpPr/>
          <p:nvPr/>
        </p:nvGrpSpPr>
        <p:grpSpPr>
          <a:xfrm>
            <a:off x="665413" y="2157001"/>
            <a:ext cx="440384" cy="400110"/>
            <a:chOff x="5226050" y="2312988"/>
            <a:chExt cx="1733551" cy="2235200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563F9E2-A57D-9DAC-39C8-827CF0DCA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F45DB9A3-DCA9-F5D0-3700-8B2FEE90D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EC907EB0-C152-2DE5-B447-FFEA80AF5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CA8B511-80F5-BC2D-A7D4-E91707317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B954B1F-9D81-786F-9AA6-6DB4FC3F9A1E}"/>
              </a:ext>
            </a:extLst>
          </p:cNvPr>
          <p:cNvGrpSpPr/>
          <p:nvPr/>
        </p:nvGrpSpPr>
        <p:grpSpPr>
          <a:xfrm>
            <a:off x="664001" y="2786994"/>
            <a:ext cx="440384" cy="400110"/>
            <a:chOff x="5226050" y="2312988"/>
            <a:chExt cx="1733551" cy="2235200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FE67CBFA-9F6C-D8AA-641E-11FF809BD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6B8F293-40D3-EE09-C128-C3ED69FE2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37BDA51E-3D0E-CB67-1D70-44DFBC5A4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78CB0E67-82E4-6B4E-EACC-0532648C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DCA636E-B1C1-FE10-C4E5-0772DE209CE9}"/>
              </a:ext>
            </a:extLst>
          </p:cNvPr>
          <p:cNvGrpSpPr/>
          <p:nvPr/>
        </p:nvGrpSpPr>
        <p:grpSpPr>
          <a:xfrm>
            <a:off x="651096" y="3663903"/>
            <a:ext cx="440384" cy="400110"/>
            <a:chOff x="5226050" y="2312988"/>
            <a:chExt cx="1733551" cy="223520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556409AE-7C1D-4014-7B58-846C516EF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79C6DF55-8994-EA7E-5800-796306714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5F946770-F78C-5F16-8AB6-27F402401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B144304D-2B11-B17A-B507-7B7F3855E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658D07B-8857-9623-73C0-AD29653C2539}"/>
              </a:ext>
            </a:extLst>
          </p:cNvPr>
          <p:cNvGrpSpPr/>
          <p:nvPr/>
        </p:nvGrpSpPr>
        <p:grpSpPr>
          <a:xfrm>
            <a:off x="651096" y="4532584"/>
            <a:ext cx="440384" cy="400110"/>
            <a:chOff x="5226050" y="2312988"/>
            <a:chExt cx="1733551" cy="2235200"/>
          </a:xfrm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250635AE-819E-06B6-6F0E-DC8436949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09859ECD-5DDD-D803-1234-9231CADA8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8DE45DD8-C388-4517-F117-790CE64ED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B8044BD2-AB2C-A766-2103-86F769859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B61C1DF-A269-04CE-2B5A-D3B10E1DF9BE}"/>
              </a:ext>
            </a:extLst>
          </p:cNvPr>
          <p:cNvGrpSpPr/>
          <p:nvPr/>
        </p:nvGrpSpPr>
        <p:grpSpPr>
          <a:xfrm>
            <a:off x="651096" y="5415418"/>
            <a:ext cx="440384" cy="400110"/>
            <a:chOff x="5226050" y="2312988"/>
            <a:chExt cx="1733551" cy="2235200"/>
          </a:xfrm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3647DEFE-B38E-8B20-5421-EAD2B55BE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B351698F-56AA-DE38-40CC-4D4180FC7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1C90461F-D4D6-7D81-9809-AB1A19206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4D3989EF-DD75-C670-CDF8-B244623F0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0071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34DEF-7F60-EA19-171E-64B3C24984AC}"/>
              </a:ext>
            </a:extLst>
          </p:cNvPr>
          <p:cNvSpPr txBox="1"/>
          <p:nvPr/>
        </p:nvSpPr>
        <p:spPr>
          <a:xfrm>
            <a:off x="1166941" y="2302494"/>
            <a:ext cx="10394677" cy="3787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ms-MY" sz="2000" dirty="0">
                <a:effectLst/>
                <a:ea typeface="Times New Roman" panose="02020603050405020304" pitchFamily="18" charset="0"/>
              </a:rPr>
              <a:t>Bagaimanakah </a:t>
            </a:r>
            <a:r>
              <a:rPr lang="ms-MY" sz="2000" b="1" dirty="0">
                <a:effectLst/>
                <a:ea typeface="Times New Roman" panose="02020603050405020304" pitchFamily="18" charset="0"/>
              </a:rPr>
              <a:t>penjajaran konstruktif </a:t>
            </a:r>
            <a:r>
              <a:rPr lang="ms-MY" sz="2000" dirty="0">
                <a:effectLst/>
                <a:ea typeface="Times New Roman" panose="02020603050405020304" pitchFamily="18" charset="0"/>
              </a:rPr>
              <a:t>diterapkan dalam aktiviti Pembelajaran dan Pengajaran (PdP) program?</a:t>
            </a:r>
          </a:p>
          <a:p>
            <a:pPr lvl="0" algn="just">
              <a:lnSpc>
                <a:spcPct val="115000"/>
              </a:lnSpc>
            </a:pPr>
            <a:endParaRPr lang="en-MY" sz="1600" dirty="0"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ms-MY" sz="2000" dirty="0">
                <a:effectLst/>
                <a:ea typeface="Times New Roman" panose="02020603050405020304" pitchFamily="18" charset="0"/>
              </a:rPr>
              <a:t>Bagaimanakah </a:t>
            </a:r>
            <a:r>
              <a:rPr lang="ms-MY" sz="2000" b="1" dirty="0">
                <a:effectLst/>
                <a:ea typeface="Times New Roman" panose="02020603050405020304" pitchFamily="18" charset="0"/>
              </a:rPr>
              <a:t>strategi inovatif </a:t>
            </a:r>
            <a:r>
              <a:rPr lang="ms-MY" sz="2000" dirty="0">
                <a:effectLst/>
                <a:ea typeface="Times New Roman" panose="02020603050405020304" pitchFamily="18" charset="0"/>
              </a:rPr>
              <a:t>(dalam kurikulum, penyampaian dan pentaksiran) diterapkan dalam aktiviti PdP program?</a:t>
            </a:r>
          </a:p>
          <a:p>
            <a:pPr lvl="0" algn="just">
              <a:lnSpc>
                <a:spcPct val="115000"/>
              </a:lnSpc>
            </a:pPr>
            <a:endParaRPr lang="en-MY" sz="1600" dirty="0"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ms-MY" sz="2000" dirty="0">
                <a:effectLst/>
                <a:ea typeface="Times New Roman" panose="02020603050405020304" pitchFamily="18" charset="0"/>
              </a:rPr>
              <a:t>Bagaimanakah pelaksanaan kurikulum mengambil kira </a:t>
            </a:r>
            <a:r>
              <a:rPr lang="ms-MY" sz="2000" b="1" dirty="0">
                <a:effectLst/>
                <a:ea typeface="Times New Roman" panose="02020603050405020304" pitchFamily="18" charset="0"/>
              </a:rPr>
              <a:t>penyampaian</a:t>
            </a:r>
            <a:r>
              <a:rPr lang="ms-MY" sz="2000" dirty="0">
                <a:effectLst/>
                <a:ea typeface="Times New Roman" panose="02020603050405020304" pitchFamily="18" charset="0"/>
              </a:rPr>
              <a:t> (kandungan dan/atau kaedah penyampaian) dalam PdP yang inovatif?</a:t>
            </a:r>
          </a:p>
          <a:p>
            <a:pPr lvl="0" algn="just">
              <a:lnSpc>
                <a:spcPct val="115000"/>
              </a:lnSpc>
            </a:pPr>
            <a:endParaRPr lang="en-MY" sz="1600" dirty="0"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ms-MY" sz="2000" dirty="0">
                <a:effectLst/>
                <a:ea typeface="Times New Roman" panose="02020603050405020304" pitchFamily="18" charset="0"/>
              </a:rPr>
              <a:t>Bagaimanakah pelaksanaan kurikulum mengambil kira </a:t>
            </a:r>
            <a:r>
              <a:rPr lang="ms-MY" sz="2000" b="1" dirty="0">
                <a:effectLst/>
                <a:ea typeface="Times New Roman" panose="02020603050405020304" pitchFamily="18" charset="0"/>
              </a:rPr>
              <a:t>pentaksiran alternatif </a:t>
            </a:r>
            <a:r>
              <a:rPr lang="ms-MY" sz="2000" dirty="0">
                <a:effectLst/>
                <a:ea typeface="Times New Roman" panose="02020603050405020304" pitchFamily="18" charset="0"/>
              </a:rPr>
              <a:t>dalam PdP yang menyokong hasil pembelajaran program?</a:t>
            </a:r>
            <a:endParaRPr lang="en-MY" sz="2000" dirty="0">
              <a:effectLst/>
              <a:ea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15BA7E5-E47C-00DD-CC18-EBDC2484E8B0}"/>
              </a:ext>
            </a:extLst>
          </p:cNvPr>
          <p:cNvGrpSpPr/>
          <p:nvPr/>
        </p:nvGrpSpPr>
        <p:grpSpPr>
          <a:xfrm>
            <a:off x="684213" y="2438926"/>
            <a:ext cx="440384" cy="400110"/>
            <a:chOff x="5226050" y="2312988"/>
            <a:chExt cx="1733551" cy="2235200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0EB8E03C-7266-470E-1B53-2E483ED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887F54-2DA2-9C48-72EC-E931281F9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050EAFC9-570B-2CEE-8AF2-24147234B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95044564-6E44-85A6-F63A-A8C7649E4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76F416A-12A1-4369-1267-6B344047912D}"/>
              </a:ext>
            </a:extLst>
          </p:cNvPr>
          <p:cNvSpPr txBox="1"/>
          <p:nvPr/>
        </p:nvSpPr>
        <p:spPr>
          <a:xfrm>
            <a:off x="730250" y="991076"/>
            <a:ext cx="10731500" cy="5053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Semua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penyertaan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akan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dinilai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berasaskan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aspek-aspek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berikut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EDD17D-D9B0-A9D0-EB4C-E562B14EBFF8}"/>
              </a:ext>
            </a:extLst>
          </p:cNvPr>
          <p:cNvSpPr txBox="1"/>
          <p:nvPr/>
        </p:nvSpPr>
        <p:spPr>
          <a:xfrm>
            <a:off x="805755" y="1689766"/>
            <a:ext cx="6749423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MY" sz="2000" b="1" dirty="0" err="1">
                <a:solidFill>
                  <a:schemeClr val="bg1"/>
                </a:solidFill>
              </a:rPr>
              <a:t>Pendekatan</a:t>
            </a:r>
            <a:r>
              <a:rPr lang="en-MY" sz="2000" b="1" dirty="0">
                <a:solidFill>
                  <a:schemeClr val="bg1"/>
                </a:solidFill>
              </a:rPr>
              <a:t> </a:t>
            </a:r>
            <a:r>
              <a:rPr lang="en-MY" sz="2000" b="1" dirty="0" err="1">
                <a:solidFill>
                  <a:schemeClr val="bg1"/>
                </a:solidFill>
              </a:rPr>
              <a:t>Kaedah</a:t>
            </a:r>
            <a:r>
              <a:rPr lang="en-MY" sz="2000" b="1" dirty="0">
                <a:solidFill>
                  <a:schemeClr val="bg1"/>
                </a:solidFill>
              </a:rPr>
              <a:t> </a:t>
            </a:r>
            <a:r>
              <a:rPr lang="en-MY" sz="2000" b="1" dirty="0" err="1">
                <a:solidFill>
                  <a:schemeClr val="bg1"/>
                </a:solidFill>
              </a:rPr>
              <a:t>Pembelajaran</a:t>
            </a:r>
            <a:r>
              <a:rPr lang="en-MY" sz="2000" b="1" dirty="0">
                <a:solidFill>
                  <a:schemeClr val="bg1"/>
                </a:solidFill>
              </a:rPr>
              <a:t> dan </a:t>
            </a:r>
            <a:r>
              <a:rPr lang="en-MY" sz="2000" b="1" dirty="0" err="1">
                <a:solidFill>
                  <a:schemeClr val="bg1"/>
                </a:solidFill>
              </a:rPr>
              <a:t>Pengajaran</a:t>
            </a:r>
            <a:r>
              <a:rPr lang="en-MY" sz="2000" b="1" dirty="0">
                <a:solidFill>
                  <a:schemeClr val="bg1"/>
                </a:solidFill>
              </a:rPr>
              <a:t> (</a:t>
            </a:r>
            <a:r>
              <a:rPr lang="en-MY" sz="2000" b="1" dirty="0" err="1">
                <a:solidFill>
                  <a:schemeClr val="bg1"/>
                </a:solidFill>
              </a:rPr>
              <a:t>PdP</a:t>
            </a:r>
            <a:r>
              <a:rPr lang="en-MY" sz="2000" b="1" dirty="0">
                <a:solidFill>
                  <a:schemeClr val="bg1"/>
                </a:solidFill>
              </a:rPr>
              <a:t>) - 30%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3629C5C-E594-23FC-66F0-A728EB13C4D0}"/>
              </a:ext>
            </a:extLst>
          </p:cNvPr>
          <p:cNvGrpSpPr/>
          <p:nvPr/>
        </p:nvGrpSpPr>
        <p:grpSpPr>
          <a:xfrm>
            <a:off x="664855" y="3390210"/>
            <a:ext cx="440384" cy="400110"/>
            <a:chOff x="5226050" y="2312988"/>
            <a:chExt cx="1733551" cy="2235200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F6A7E362-1D2E-6886-B063-1962B2139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2E509414-4DAD-E220-D418-2FDBF8B99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E40AB8BE-F063-E100-2A5C-81EFDCD7C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CD93C67-CCFE-9833-ABE7-57CA547DB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77F6157-F2F3-C250-2765-6C80CEC26CB0}"/>
              </a:ext>
            </a:extLst>
          </p:cNvPr>
          <p:cNvGrpSpPr/>
          <p:nvPr/>
        </p:nvGrpSpPr>
        <p:grpSpPr>
          <a:xfrm>
            <a:off x="680801" y="4378396"/>
            <a:ext cx="440384" cy="400110"/>
            <a:chOff x="5226050" y="2312988"/>
            <a:chExt cx="1733551" cy="2235200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DA330846-F948-0E8F-DC73-B379FBD53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87D9FB9E-44CF-EF43-1D83-5AF1F63E0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B8BA59E0-1F84-6547-5323-9F81CB207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BE3F7F74-C509-198A-E7A1-2890B5175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AE72BF7-E215-69ED-BC92-4E57B6A8B089}"/>
              </a:ext>
            </a:extLst>
          </p:cNvPr>
          <p:cNvGrpSpPr/>
          <p:nvPr/>
        </p:nvGrpSpPr>
        <p:grpSpPr>
          <a:xfrm>
            <a:off x="668485" y="5372599"/>
            <a:ext cx="440384" cy="400110"/>
            <a:chOff x="5226050" y="2312988"/>
            <a:chExt cx="1733551" cy="2235200"/>
          </a:xfrm>
        </p:grpSpPr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A87E1CE6-081B-31C5-F5F9-05E344AB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3DE9ADBC-B7E6-21B6-368B-1D98F45F4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33BE270C-654D-247F-8E37-E67F2A97F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B5BA2C57-F426-C9BB-B631-6B44BAACB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itle 4">
            <a:extLst>
              <a:ext uri="{FF2B5EF4-FFF2-40B4-BE49-F238E27FC236}">
                <a16:creationId xmlns:a16="http://schemas.microsoft.com/office/drawing/2014/main" id="{7648DD24-5A26-54AA-D51D-E39D2EEB3DB9}"/>
              </a:ext>
            </a:extLst>
          </p:cNvPr>
          <p:cNvSpPr txBox="1">
            <a:spLocks/>
          </p:cNvSpPr>
          <p:nvPr/>
        </p:nvSpPr>
        <p:spPr bwMode="auto">
          <a:xfrm>
            <a:off x="766233" y="220086"/>
            <a:ext cx="10314851" cy="770990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pic>
        <p:nvPicPr>
          <p:cNvPr id="32" name="Picture 31" descr="A blue star with red border&#10;&#10;Description automatically generated">
            <a:extLst>
              <a:ext uri="{FF2B5EF4-FFF2-40B4-BE49-F238E27FC236}">
                <a16:creationId xmlns:a16="http://schemas.microsoft.com/office/drawing/2014/main" id="{443402CF-E3A9-31A9-52FC-94128FC4C3A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368" y="100186"/>
            <a:ext cx="1010653" cy="7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74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34DEF-7F60-EA19-171E-64B3C24984AC}"/>
              </a:ext>
            </a:extLst>
          </p:cNvPr>
          <p:cNvSpPr txBox="1"/>
          <p:nvPr/>
        </p:nvSpPr>
        <p:spPr>
          <a:xfrm>
            <a:off x="1251284" y="2371049"/>
            <a:ext cx="10310334" cy="2794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ms-MY" sz="2200" dirty="0">
                <a:effectLst/>
                <a:ea typeface="Times New Roman" panose="02020603050405020304" pitchFamily="18" charset="0"/>
              </a:rPr>
              <a:t>Bagaimanakah </a:t>
            </a:r>
            <a:r>
              <a:rPr lang="ms-MY" sz="2200" b="1" dirty="0">
                <a:effectLst/>
                <a:ea typeface="Times New Roman" panose="02020603050405020304" pitchFamily="18" charset="0"/>
              </a:rPr>
              <a:t>sumber pendidikan </a:t>
            </a:r>
            <a:r>
              <a:rPr lang="ms-MY" sz="2200" dirty="0">
                <a:effectLst/>
                <a:ea typeface="Times New Roman" panose="02020603050405020304" pitchFamily="18" charset="0"/>
              </a:rPr>
              <a:t>(tenaga pengajar yang terlatih, fasiliti: infrastruktur dan infostruktur, ruang pembelajaran) serta dasar dan inisiatif institusi menyokong penyampaian kurikulum yang lebih efisien bagi melahirkan pelajar yang lebih inovatif?</a:t>
            </a:r>
          </a:p>
          <a:p>
            <a:pPr lvl="0" algn="just">
              <a:lnSpc>
                <a:spcPct val="115000"/>
              </a:lnSpc>
            </a:pPr>
            <a:endParaRPr lang="en-MY" sz="2200" dirty="0"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ms-MY" sz="2200" dirty="0">
                <a:effectLst/>
                <a:ea typeface="Times New Roman" panose="02020603050405020304" pitchFamily="18" charset="0"/>
              </a:rPr>
              <a:t>Bagaimanakah </a:t>
            </a:r>
            <a:r>
              <a:rPr lang="ms-MY" sz="2200" b="1" dirty="0">
                <a:effectLst/>
                <a:ea typeface="Times New Roman" panose="02020603050405020304" pitchFamily="18" charset="0"/>
              </a:rPr>
              <a:t>pemegang taruh </a:t>
            </a:r>
            <a:r>
              <a:rPr lang="ms-MY" sz="2200" dirty="0">
                <a:effectLst/>
                <a:ea typeface="Times New Roman" panose="02020603050405020304" pitchFamily="18" charset="0"/>
              </a:rPr>
              <a:t>(pengurusan IPT, industri, komuniti, penaja, pelajar, alumni dan lain-lain) terlibat dalam mereka bentuk kurikulum, membuat semakan semula, dan menilai pelaksanaan serta pentaksiran dalam PdP?</a:t>
            </a:r>
            <a:endParaRPr lang="en-MY" sz="22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EC18B8-7A3B-08D1-D744-4EA59C778BD9}"/>
              </a:ext>
            </a:extLst>
          </p:cNvPr>
          <p:cNvSpPr txBox="1"/>
          <p:nvPr/>
        </p:nvSpPr>
        <p:spPr>
          <a:xfrm>
            <a:off x="730250" y="991076"/>
            <a:ext cx="10731500" cy="5053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Semua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penyertaan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akan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dinilai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berasaskan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aspek-aspek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berikut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71DCD2-8930-2472-4ABA-A7AF1ADD6C11}"/>
              </a:ext>
            </a:extLst>
          </p:cNvPr>
          <p:cNvSpPr txBox="1"/>
          <p:nvPr/>
        </p:nvSpPr>
        <p:spPr>
          <a:xfrm>
            <a:off x="793682" y="1591339"/>
            <a:ext cx="2262339" cy="400110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en-MY" sz="2000" b="1" dirty="0" err="1">
                <a:solidFill>
                  <a:schemeClr val="bg1"/>
                </a:solidFill>
              </a:rPr>
              <a:t>Keterlibatan</a:t>
            </a:r>
            <a:r>
              <a:rPr lang="en-MY" sz="2000" b="1" dirty="0">
                <a:solidFill>
                  <a:schemeClr val="bg1"/>
                </a:solidFill>
              </a:rPr>
              <a:t> - 20%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839B683-8975-B829-08ED-2B3D4C94238E}"/>
              </a:ext>
            </a:extLst>
          </p:cNvPr>
          <p:cNvGrpSpPr/>
          <p:nvPr/>
        </p:nvGrpSpPr>
        <p:grpSpPr>
          <a:xfrm>
            <a:off x="742705" y="2487514"/>
            <a:ext cx="440384" cy="400110"/>
            <a:chOff x="5226050" y="2312988"/>
            <a:chExt cx="1733551" cy="2235200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D036370-78F5-00CA-172B-C4A6F8473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E8027078-7871-F799-2513-F15A44117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74A0F109-074F-0F23-F6C0-6CD6CA58B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ECF4C174-B518-CC78-77C9-2EF4488F6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DDCAF5C-571C-78D3-9550-1850AB613C6F}"/>
              </a:ext>
            </a:extLst>
          </p:cNvPr>
          <p:cNvGrpSpPr/>
          <p:nvPr/>
        </p:nvGrpSpPr>
        <p:grpSpPr>
          <a:xfrm>
            <a:off x="742705" y="4030997"/>
            <a:ext cx="440384" cy="400110"/>
            <a:chOff x="5226050" y="2312988"/>
            <a:chExt cx="1733551" cy="223520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2219AD0-9F0E-63A8-77F6-AA3CA4AC7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8C79E3B-C889-156D-E87A-6905FE511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A289E1F0-A89E-BF20-1331-C2705DB47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E0B34C18-789C-87A1-DA45-7567FF77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0" name="Title 4">
            <a:extLst>
              <a:ext uri="{FF2B5EF4-FFF2-40B4-BE49-F238E27FC236}">
                <a16:creationId xmlns:a16="http://schemas.microsoft.com/office/drawing/2014/main" id="{168CBBEF-A40A-ADF9-87C0-05BC8C768DAA}"/>
              </a:ext>
            </a:extLst>
          </p:cNvPr>
          <p:cNvSpPr txBox="1">
            <a:spLocks/>
          </p:cNvSpPr>
          <p:nvPr/>
        </p:nvSpPr>
        <p:spPr bwMode="auto">
          <a:xfrm>
            <a:off x="766233" y="220086"/>
            <a:ext cx="9953904" cy="770990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pic>
        <p:nvPicPr>
          <p:cNvPr id="21" name="Picture 20" descr="A blue star with red border&#10;&#10;Description automatically generated">
            <a:extLst>
              <a:ext uri="{FF2B5EF4-FFF2-40B4-BE49-F238E27FC236}">
                <a16:creationId xmlns:a16="http://schemas.microsoft.com/office/drawing/2014/main" id="{2EB6452A-9081-175C-5772-D93403B272A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611" y="87289"/>
            <a:ext cx="1010653" cy="7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15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AEC0D-8672-3B06-AC14-C5B97404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34DEF-7F60-EA19-171E-64B3C24984AC}"/>
              </a:ext>
            </a:extLst>
          </p:cNvPr>
          <p:cNvSpPr txBox="1"/>
          <p:nvPr/>
        </p:nvSpPr>
        <p:spPr>
          <a:xfrm>
            <a:off x="1107208" y="2306809"/>
            <a:ext cx="10454410" cy="3610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5720" lvl="0" algn="just">
              <a:lnSpc>
                <a:spcPct val="115000"/>
              </a:lnSpc>
            </a:pPr>
            <a:r>
              <a:rPr lang="ms-MY" sz="2000" dirty="0">
                <a:effectLst/>
                <a:ea typeface="Times New Roman" panose="02020603050405020304" pitchFamily="18" charset="0"/>
              </a:rPr>
              <a:t>Berapakah </a:t>
            </a:r>
            <a:r>
              <a:rPr lang="ms-MY" sz="2000" b="1" dirty="0">
                <a:effectLst/>
                <a:ea typeface="Times New Roman" panose="02020603050405020304" pitchFamily="18" charset="0"/>
              </a:rPr>
              <a:t>bilangan permohonan dan kemasukan pelajar </a:t>
            </a:r>
            <a:r>
              <a:rPr lang="ms-MY" sz="2000" dirty="0">
                <a:effectLst/>
                <a:ea typeface="Times New Roman" panose="02020603050405020304" pitchFamily="18" charset="0"/>
              </a:rPr>
              <a:t>bagi program ini?</a:t>
            </a:r>
          </a:p>
          <a:p>
            <a:pPr marR="45720" lvl="0" algn="just">
              <a:lnSpc>
                <a:spcPct val="115000"/>
              </a:lnSpc>
            </a:pPr>
            <a:endParaRPr lang="en-MY" sz="2000" dirty="0">
              <a:ea typeface="Times New Roman" panose="02020603050405020304" pitchFamily="18" charset="0"/>
            </a:endParaRPr>
          </a:p>
          <a:p>
            <a:pPr marR="45720" lvl="0" algn="just">
              <a:lnSpc>
                <a:spcPct val="115000"/>
              </a:lnSpc>
            </a:pPr>
            <a:r>
              <a:rPr lang="ms-MY" sz="2000" dirty="0">
                <a:effectLst/>
                <a:ea typeface="Times New Roman" panose="02020603050405020304" pitchFamily="18" charset="0"/>
              </a:rPr>
              <a:t>Bagaimanakah kurikulum program ini berupaya menampilkan </a:t>
            </a:r>
            <a:r>
              <a:rPr lang="ms-MY" sz="2000" b="1" dirty="0">
                <a:effectLst/>
                <a:ea typeface="Times New Roman" panose="02020603050405020304" pitchFamily="18" charset="0"/>
              </a:rPr>
              <a:t>kemenjadian graduan</a:t>
            </a:r>
            <a:r>
              <a:rPr lang="ms-MY" sz="2000" dirty="0">
                <a:effectLst/>
                <a:ea typeface="Times New Roman" panose="02020603050405020304" pitchFamily="18" charset="0"/>
              </a:rPr>
              <a:t>? </a:t>
            </a:r>
          </a:p>
          <a:p>
            <a:pPr marR="45720" lvl="0" algn="just">
              <a:lnSpc>
                <a:spcPct val="115000"/>
              </a:lnSpc>
            </a:pPr>
            <a:endParaRPr lang="en-MY" sz="2000" dirty="0">
              <a:ea typeface="Times New Roman" panose="02020603050405020304" pitchFamily="18" charset="0"/>
            </a:endParaRPr>
          </a:p>
          <a:p>
            <a:pPr marR="45720" lvl="0" algn="just">
              <a:lnSpc>
                <a:spcPct val="115000"/>
              </a:lnSpc>
            </a:pPr>
            <a:r>
              <a:rPr lang="ms-MY" sz="2000" dirty="0">
                <a:effectLst/>
                <a:ea typeface="Times New Roman" panose="02020603050405020304" pitchFamily="18" charset="0"/>
              </a:rPr>
              <a:t>Sejauh manakah kurikulum program ini memberi impak kepada </a:t>
            </a:r>
            <a:r>
              <a:rPr lang="ms-MY" sz="2000" b="1" dirty="0">
                <a:effectLst/>
                <a:ea typeface="Times New Roman" panose="02020603050405020304" pitchFamily="18" charset="0"/>
              </a:rPr>
              <a:t>kualiti pembelajaran </a:t>
            </a:r>
            <a:r>
              <a:rPr lang="ms-MY" sz="2000" dirty="0">
                <a:effectLst/>
                <a:ea typeface="Times New Roman" panose="02020603050405020304" pitchFamily="18" charset="0"/>
              </a:rPr>
              <a:t>pelajar?</a:t>
            </a:r>
          </a:p>
          <a:p>
            <a:pPr marR="45720" lvl="0" algn="just">
              <a:lnSpc>
                <a:spcPct val="115000"/>
              </a:lnSpc>
            </a:pPr>
            <a:endParaRPr lang="en-MY" sz="2000" dirty="0">
              <a:ea typeface="Times New Roman" panose="02020603050405020304" pitchFamily="18" charset="0"/>
            </a:endParaRPr>
          </a:p>
          <a:p>
            <a:pPr marR="45720" lvl="0" algn="just">
              <a:lnSpc>
                <a:spcPct val="115000"/>
              </a:lnSpc>
            </a:pPr>
            <a:r>
              <a:rPr lang="ms-MY" sz="2000" dirty="0">
                <a:effectLst/>
                <a:ea typeface="Times New Roman" panose="02020603050405020304" pitchFamily="18" charset="0"/>
              </a:rPr>
              <a:t>Berapakah peratusan </a:t>
            </a:r>
            <a:r>
              <a:rPr lang="ms-MY" sz="2000" b="1" dirty="0">
                <a:effectLst/>
                <a:ea typeface="Times New Roman" panose="02020603050405020304" pitchFamily="18" charset="0"/>
              </a:rPr>
              <a:t>pencapaian kebolehpasaran graduan </a:t>
            </a:r>
            <a:r>
              <a:rPr lang="ms-MY" sz="2000" dirty="0">
                <a:effectLst/>
                <a:ea typeface="Times New Roman" panose="02020603050405020304" pitchFamily="18" charset="0"/>
              </a:rPr>
              <a:t>dalam program ini?</a:t>
            </a:r>
          </a:p>
          <a:p>
            <a:pPr marR="45720" lvl="0" algn="just">
              <a:lnSpc>
                <a:spcPct val="115000"/>
              </a:lnSpc>
            </a:pPr>
            <a:endParaRPr lang="en-MY" sz="2000" dirty="0">
              <a:ea typeface="Times New Roman" panose="02020603050405020304" pitchFamily="18" charset="0"/>
            </a:endParaRPr>
          </a:p>
          <a:p>
            <a:pPr marR="45720" lvl="0" algn="just">
              <a:lnSpc>
                <a:spcPct val="115000"/>
              </a:lnSpc>
            </a:pPr>
            <a:r>
              <a:rPr lang="ms-MY" sz="2000" dirty="0">
                <a:effectLst/>
                <a:ea typeface="Times New Roman" panose="02020603050405020304" pitchFamily="18" charset="0"/>
              </a:rPr>
              <a:t>Bagaimanakah program ini berjaya menghasilkan graduan yang mampu </a:t>
            </a:r>
            <a:r>
              <a:rPr lang="ms-MY" sz="2000" b="1" dirty="0">
                <a:effectLst/>
                <a:ea typeface="Times New Roman" panose="02020603050405020304" pitchFamily="18" charset="0"/>
              </a:rPr>
              <a:t>mencipta pekerjaan atau syarikat pemula (</a:t>
            </a:r>
            <a:r>
              <a:rPr lang="ms-MY" sz="2000" b="1" i="1" dirty="0">
                <a:effectLst/>
                <a:ea typeface="Times New Roman" panose="02020603050405020304" pitchFamily="18" charset="0"/>
              </a:rPr>
              <a:t>start-up) </a:t>
            </a:r>
            <a:r>
              <a:rPr lang="ms-MY" sz="2000" dirty="0">
                <a:effectLst/>
                <a:ea typeface="Times New Roman" panose="02020603050405020304" pitchFamily="18" charset="0"/>
              </a:rPr>
              <a:t>dalam bidang dan/atau memenuhi keperluan Guna Tenaga Negara?</a:t>
            </a:r>
            <a:endParaRPr lang="en-MY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ABC274-7143-BB88-55D4-5F6A95995EB6}"/>
              </a:ext>
            </a:extLst>
          </p:cNvPr>
          <p:cNvSpPr txBox="1"/>
          <p:nvPr/>
        </p:nvSpPr>
        <p:spPr>
          <a:xfrm>
            <a:off x="730250" y="991076"/>
            <a:ext cx="10731500" cy="5053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Semua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penyertaan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akan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dinilai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berasaskan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aspek-aspek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 </a:t>
            </a:r>
            <a:r>
              <a:rPr lang="en-MY" sz="2000" dirty="0" err="1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berikut</a:t>
            </a:r>
            <a:r>
              <a:rPr lang="en-MY" sz="2000" dirty="0">
                <a:solidFill>
                  <a:srgbClr val="000000"/>
                </a:solidFill>
                <a:highlight>
                  <a:srgbClr val="FDCA2F"/>
                </a:highlight>
                <a:latin typeface="Abadi" panose="020B0604020104020204" pitchFamily="34" charset="0"/>
                <a:ea typeface="Calibri" panose="020F0502020204030204" pitchFamily="34" charset="0"/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B6EFBB-15D4-58A4-2BDB-868731FE9A78}"/>
              </a:ext>
            </a:extLst>
          </p:cNvPr>
          <p:cNvSpPr txBox="1"/>
          <p:nvPr/>
        </p:nvSpPr>
        <p:spPr>
          <a:xfrm>
            <a:off x="802038" y="1625814"/>
            <a:ext cx="3204475" cy="400110"/>
          </a:xfrm>
          <a:prstGeom prst="rect">
            <a:avLst/>
          </a:prstGeom>
          <a:solidFill>
            <a:srgbClr val="ED7D31"/>
          </a:solidFill>
        </p:spPr>
        <p:txBody>
          <a:bodyPr wrap="square">
            <a:spAutoFit/>
          </a:bodyPr>
          <a:lstStyle/>
          <a:p>
            <a:r>
              <a:rPr lang="en-MY" sz="2000" b="1" dirty="0" err="1">
                <a:solidFill>
                  <a:schemeClr val="bg1"/>
                </a:solidFill>
              </a:rPr>
              <a:t>Impak</a:t>
            </a:r>
            <a:r>
              <a:rPr lang="en-MY" sz="2000" b="1" dirty="0">
                <a:solidFill>
                  <a:schemeClr val="bg1"/>
                </a:solidFill>
              </a:rPr>
              <a:t>/</a:t>
            </a:r>
            <a:r>
              <a:rPr lang="en-MY" sz="2000" b="1" dirty="0" err="1">
                <a:solidFill>
                  <a:schemeClr val="bg1"/>
                </a:solidFill>
              </a:rPr>
              <a:t>Keberkesanan</a:t>
            </a:r>
            <a:r>
              <a:rPr lang="en-MY" sz="2000" b="1" dirty="0">
                <a:solidFill>
                  <a:schemeClr val="bg1"/>
                </a:solidFill>
              </a:rPr>
              <a:t> - 40%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AFA84AAA-51CF-3D15-C3BE-CFC066C43D76}"/>
              </a:ext>
            </a:extLst>
          </p:cNvPr>
          <p:cNvSpPr txBox="1">
            <a:spLocks/>
          </p:cNvSpPr>
          <p:nvPr/>
        </p:nvSpPr>
        <p:spPr bwMode="auto">
          <a:xfrm>
            <a:off x="766233" y="220086"/>
            <a:ext cx="9953904" cy="770990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3600" b="1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KRITERIA PENILAIAN</a:t>
            </a:r>
          </a:p>
        </p:txBody>
      </p:sp>
      <p:pic>
        <p:nvPicPr>
          <p:cNvPr id="11" name="Picture 10" descr="A blue star with red border&#10;&#10;Description automatically generated">
            <a:extLst>
              <a:ext uri="{FF2B5EF4-FFF2-40B4-BE49-F238E27FC236}">
                <a16:creationId xmlns:a16="http://schemas.microsoft.com/office/drawing/2014/main" id="{3FDE5C04-1E56-1E78-CD45-3369CBF82FF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611" y="87288"/>
            <a:ext cx="1046747" cy="79852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C53DE84-EA9B-FC4B-F868-71E44B959802}"/>
              </a:ext>
            </a:extLst>
          </p:cNvPr>
          <p:cNvGrpSpPr/>
          <p:nvPr/>
        </p:nvGrpSpPr>
        <p:grpSpPr>
          <a:xfrm>
            <a:off x="666824" y="2339653"/>
            <a:ext cx="440384" cy="400110"/>
            <a:chOff x="5226050" y="2312988"/>
            <a:chExt cx="1733551" cy="2235200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834F4B0-B755-6341-A6CB-567633BCF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7B41A15B-552F-7F6A-92D1-ABFD6F18C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A052D0E8-D4B7-7517-EABA-D050A8360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B121BF7E-D997-7C7E-9E62-BCE753D07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F2F11DB-1AF9-1A71-CBFF-EA31A360D994}"/>
              </a:ext>
            </a:extLst>
          </p:cNvPr>
          <p:cNvGrpSpPr/>
          <p:nvPr/>
        </p:nvGrpSpPr>
        <p:grpSpPr>
          <a:xfrm>
            <a:off x="645353" y="3100246"/>
            <a:ext cx="440384" cy="400110"/>
            <a:chOff x="5226050" y="2312988"/>
            <a:chExt cx="1733551" cy="2235200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0E7B475-6CA4-846C-7AC2-1DBC0C129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FAB9E49C-BE6F-CAD1-2767-AE70E8BD3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918D4BB-1D4E-8AAB-1C2E-E89CD017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2ED18913-3663-4659-3E79-2BE2A2730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FB5C7CC-FA0F-0C08-575B-CF006A67C855}"/>
              </a:ext>
            </a:extLst>
          </p:cNvPr>
          <p:cNvGrpSpPr/>
          <p:nvPr/>
        </p:nvGrpSpPr>
        <p:grpSpPr>
          <a:xfrm>
            <a:off x="667303" y="3786955"/>
            <a:ext cx="440384" cy="400110"/>
            <a:chOff x="5226050" y="2312988"/>
            <a:chExt cx="1733551" cy="2235200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28C1F1D1-AF28-65F4-C558-C72FD1EF9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7CAC826A-4FD2-F879-0C29-4CF2EB788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5CF35240-7471-C7B2-AD8F-3AEF29191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08157FBA-0E49-8692-BFBD-6F8996FC5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FB02491-E23E-C0C8-6447-70825AE77194}"/>
              </a:ext>
            </a:extLst>
          </p:cNvPr>
          <p:cNvGrpSpPr/>
          <p:nvPr/>
        </p:nvGrpSpPr>
        <p:grpSpPr>
          <a:xfrm>
            <a:off x="645353" y="4523109"/>
            <a:ext cx="440384" cy="400110"/>
            <a:chOff x="5226050" y="2312988"/>
            <a:chExt cx="1733551" cy="2235200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9D6880F0-37B3-7FBE-ADEC-17F12AAB1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B48C6E76-79AB-704D-3ABA-96BB2C7E8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D03C0F94-148A-117B-6A9D-2E855C778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E98DDD64-1A07-2755-A805-EAD1FC261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8E1EE70-0EBC-CEE4-6BBC-0693FFA9A173}"/>
              </a:ext>
            </a:extLst>
          </p:cNvPr>
          <p:cNvGrpSpPr/>
          <p:nvPr/>
        </p:nvGrpSpPr>
        <p:grpSpPr>
          <a:xfrm>
            <a:off x="645353" y="5234825"/>
            <a:ext cx="440384" cy="400110"/>
            <a:chOff x="5226050" y="2312988"/>
            <a:chExt cx="1733551" cy="2235200"/>
          </a:xfrm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21C7FAEB-6C04-BF8D-C3A4-2A48395F3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017838"/>
              <a:ext cx="887413" cy="1530350"/>
            </a:xfrm>
            <a:custGeom>
              <a:avLst/>
              <a:gdLst>
                <a:gd name="T0" fmla="*/ 151 w 278"/>
                <a:gd name="T1" fmla="*/ 95 h 480"/>
                <a:gd name="T2" fmla="*/ 157 w 278"/>
                <a:gd name="T3" fmla="*/ 95 h 480"/>
                <a:gd name="T4" fmla="*/ 258 w 278"/>
                <a:gd name="T5" fmla="*/ 95 h 480"/>
                <a:gd name="T6" fmla="*/ 264 w 278"/>
                <a:gd name="T7" fmla="*/ 99 h 480"/>
                <a:gd name="T8" fmla="*/ 277 w 278"/>
                <a:gd name="T9" fmla="*/ 130 h 480"/>
                <a:gd name="T10" fmla="*/ 277 w 278"/>
                <a:gd name="T11" fmla="*/ 143 h 480"/>
                <a:gd name="T12" fmla="*/ 271 w 278"/>
                <a:gd name="T13" fmla="*/ 150 h 480"/>
                <a:gd name="T14" fmla="*/ 235 w 278"/>
                <a:gd name="T15" fmla="*/ 155 h 480"/>
                <a:gd name="T16" fmla="*/ 229 w 278"/>
                <a:gd name="T17" fmla="*/ 160 h 480"/>
                <a:gd name="T18" fmla="*/ 229 w 278"/>
                <a:gd name="T19" fmla="*/ 192 h 480"/>
                <a:gd name="T20" fmla="*/ 226 w 278"/>
                <a:gd name="T21" fmla="*/ 200 h 480"/>
                <a:gd name="T22" fmla="*/ 215 w 278"/>
                <a:gd name="T23" fmla="*/ 210 h 480"/>
                <a:gd name="T24" fmla="*/ 215 w 278"/>
                <a:gd name="T25" fmla="*/ 217 h 480"/>
                <a:gd name="T26" fmla="*/ 227 w 278"/>
                <a:gd name="T27" fmla="*/ 230 h 480"/>
                <a:gd name="T28" fmla="*/ 229 w 278"/>
                <a:gd name="T29" fmla="*/ 235 h 480"/>
                <a:gd name="T30" fmla="*/ 220 w 278"/>
                <a:gd name="T31" fmla="*/ 264 h 480"/>
                <a:gd name="T32" fmla="*/ 220 w 278"/>
                <a:gd name="T33" fmla="*/ 269 h 480"/>
                <a:gd name="T34" fmla="*/ 231 w 278"/>
                <a:gd name="T35" fmla="*/ 303 h 480"/>
                <a:gd name="T36" fmla="*/ 209 w 278"/>
                <a:gd name="T37" fmla="*/ 335 h 480"/>
                <a:gd name="T38" fmla="*/ 149 w 278"/>
                <a:gd name="T39" fmla="*/ 337 h 480"/>
                <a:gd name="T40" fmla="*/ 108 w 278"/>
                <a:gd name="T41" fmla="*/ 331 h 480"/>
                <a:gd name="T42" fmla="*/ 103 w 278"/>
                <a:gd name="T43" fmla="*/ 335 h 480"/>
                <a:gd name="T44" fmla="*/ 96 w 278"/>
                <a:gd name="T45" fmla="*/ 377 h 480"/>
                <a:gd name="T46" fmla="*/ 88 w 278"/>
                <a:gd name="T47" fmla="*/ 420 h 480"/>
                <a:gd name="T48" fmla="*/ 79 w 278"/>
                <a:gd name="T49" fmla="*/ 474 h 480"/>
                <a:gd name="T50" fmla="*/ 77 w 278"/>
                <a:gd name="T51" fmla="*/ 480 h 480"/>
                <a:gd name="T52" fmla="*/ 55 w 278"/>
                <a:gd name="T53" fmla="*/ 469 h 480"/>
                <a:gd name="T54" fmla="*/ 4 w 278"/>
                <a:gd name="T55" fmla="*/ 445 h 480"/>
                <a:gd name="T56" fmla="*/ 0 w 278"/>
                <a:gd name="T57" fmla="*/ 438 h 480"/>
                <a:gd name="T58" fmla="*/ 0 w 278"/>
                <a:gd name="T59" fmla="*/ 301 h 480"/>
                <a:gd name="T60" fmla="*/ 0 w 278"/>
                <a:gd name="T61" fmla="*/ 265 h 480"/>
                <a:gd name="T62" fmla="*/ 16 w 278"/>
                <a:gd name="T63" fmla="*/ 270 h 480"/>
                <a:gd name="T64" fmla="*/ 79 w 278"/>
                <a:gd name="T65" fmla="*/ 255 h 480"/>
                <a:gd name="T66" fmla="*/ 72 w 278"/>
                <a:gd name="T67" fmla="*/ 188 h 480"/>
                <a:gd name="T68" fmla="*/ 14 w 278"/>
                <a:gd name="T69" fmla="*/ 180 h 480"/>
                <a:gd name="T70" fmla="*/ 1 w 278"/>
                <a:gd name="T71" fmla="*/ 185 h 480"/>
                <a:gd name="T72" fmla="*/ 1 w 278"/>
                <a:gd name="T73" fmla="*/ 95 h 480"/>
                <a:gd name="T74" fmla="*/ 108 w 278"/>
                <a:gd name="T75" fmla="*/ 95 h 480"/>
                <a:gd name="T76" fmla="*/ 104 w 278"/>
                <a:gd name="T77" fmla="*/ 80 h 480"/>
                <a:gd name="T78" fmla="*/ 95 w 278"/>
                <a:gd name="T79" fmla="*/ 49 h 480"/>
                <a:gd name="T80" fmla="*/ 134 w 278"/>
                <a:gd name="T81" fmla="*/ 4 h 480"/>
                <a:gd name="T82" fmla="*/ 164 w 278"/>
                <a:gd name="T83" fmla="*/ 33 h 480"/>
                <a:gd name="T84" fmla="*/ 161 w 278"/>
                <a:gd name="T85" fmla="*/ 60 h 480"/>
                <a:gd name="T86" fmla="*/ 151 w 278"/>
                <a:gd name="T87" fmla="*/ 92 h 480"/>
                <a:gd name="T88" fmla="*/ 151 w 278"/>
                <a:gd name="T89" fmla="*/ 95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8" h="480">
                  <a:moveTo>
                    <a:pt x="151" y="95"/>
                  </a:moveTo>
                  <a:cubicBezTo>
                    <a:pt x="153" y="95"/>
                    <a:pt x="155" y="95"/>
                    <a:pt x="157" y="95"/>
                  </a:cubicBezTo>
                  <a:cubicBezTo>
                    <a:pt x="191" y="95"/>
                    <a:pt x="224" y="95"/>
                    <a:pt x="258" y="95"/>
                  </a:cubicBezTo>
                  <a:cubicBezTo>
                    <a:pt x="261" y="95"/>
                    <a:pt x="263" y="96"/>
                    <a:pt x="264" y="99"/>
                  </a:cubicBezTo>
                  <a:cubicBezTo>
                    <a:pt x="268" y="109"/>
                    <a:pt x="273" y="120"/>
                    <a:pt x="277" y="130"/>
                  </a:cubicBezTo>
                  <a:cubicBezTo>
                    <a:pt x="278" y="134"/>
                    <a:pt x="278" y="139"/>
                    <a:pt x="277" y="143"/>
                  </a:cubicBezTo>
                  <a:cubicBezTo>
                    <a:pt x="277" y="146"/>
                    <a:pt x="273" y="149"/>
                    <a:pt x="271" y="150"/>
                  </a:cubicBezTo>
                  <a:cubicBezTo>
                    <a:pt x="259" y="154"/>
                    <a:pt x="247" y="156"/>
                    <a:pt x="235" y="155"/>
                  </a:cubicBezTo>
                  <a:cubicBezTo>
                    <a:pt x="230" y="154"/>
                    <a:pt x="229" y="156"/>
                    <a:pt x="229" y="160"/>
                  </a:cubicBezTo>
                  <a:cubicBezTo>
                    <a:pt x="230" y="170"/>
                    <a:pt x="230" y="181"/>
                    <a:pt x="229" y="192"/>
                  </a:cubicBezTo>
                  <a:cubicBezTo>
                    <a:pt x="229" y="195"/>
                    <a:pt x="228" y="198"/>
                    <a:pt x="226" y="200"/>
                  </a:cubicBezTo>
                  <a:cubicBezTo>
                    <a:pt x="223" y="203"/>
                    <a:pt x="219" y="207"/>
                    <a:pt x="215" y="210"/>
                  </a:cubicBezTo>
                  <a:cubicBezTo>
                    <a:pt x="212" y="213"/>
                    <a:pt x="212" y="214"/>
                    <a:pt x="215" y="217"/>
                  </a:cubicBezTo>
                  <a:cubicBezTo>
                    <a:pt x="219" y="221"/>
                    <a:pt x="224" y="225"/>
                    <a:pt x="227" y="230"/>
                  </a:cubicBezTo>
                  <a:cubicBezTo>
                    <a:pt x="229" y="231"/>
                    <a:pt x="229" y="234"/>
                    <a:pt x="229" y="235"/>
                  </a:cubicBezTo>
                  <a:cubicBezTo>
                    <a:pt x="226" y="245"/>
                    <a:pt x="223" y="254"/>
                    <a:pt x="220" y="264"/>
                  </a:cubicBezTo>
                  <a:cubicBezTo>
                    <a:pt x="219" y="266"/>
                    <a:pt x="219" y="268"/>
                    <a:pt x="220" y="269"/>
                  </a:cubicBezTo>
                  <a:cubicBezTo>
                    <a:pt x="225" y="280"/>
                    <a:pt x="229" y="291"/>
                    <a:pt x="231" y="303"/>
                  </a:cubicBezTo>
                  <a:cubicBezTo>
                    <a:pt x="233" y="318"/>
                    <a:pt x="227" y="332"/>
                    <a:pt x="209" y="335"/>
                  </a:cubicBezTo>
                  <a:cubicBezTo>
                    <a:pt x="189" y="338"/>
                    <a:pt x="169" y="338"/>
                    <a:pt x="149" y="337"/>
                  </a:cubicBezTo>
                  <a:cubicBezTo>
                    <a:pt x="136" y="336"/>
                    <a:pt x="122" y="333"/>
                    <a:pt x="108" y="331"/>
                  </a:cubicBezTo>
                  <a:cubicBezTo>
                    <a:pt x="105" y="331"/>
                    <a:pt x="103" y="331"/>
                    <a:pt x="103" y="335"/>
                  </a:cubicBezTo>
                  <a:cubicBezTo>
                    <a:pt x="101" y="349"/>
                    <a:pt x="98" y="363"/>
                    <a:pt x="96" y="377"/>
                  </a:cubicBezTo>
                  <a:cubicBezTo>
                    <a:pt x="93" y="391"/>
                    <a:pt x="91" y="405"/>
                    <a:pt x="88" y="420"/>
                  </a:cubicBezTo>
                  <a:cubicBezTo>
                    <a:pt x="85" y="438"/>
                    <a:pt x="82" y="456"/>
                    <a:pt x="79" y="474"/>
                  </a:cubicBezTo>
                  <a:cubicBezTo>
                    <a:pt x="78" y="476"/>
                    <a:pt x="78" y="477"/>
                    <a:pt x="77" y="480"/>
                  </a:cubicBezTo>
                  <a:cubicBezTo>
                    <a:pt x="70" y="476"/>
                    <a:pt x="62" y="473"/>
                    <a:pt x="55" y="469"/>
                  </a:cubicBezTo>
                  <a:cubicBezTo>
                    <a:pt x="38" y="461"/>
                    <a:pt x="21" y="453"/>
                    <a:pt x="4" y="445"/>
                  </a:cubicBezTo>
                  <a:cubicBezTo>
                    <a:pt x="0" y="443"/>
                    <a:pt x="0" y="441"/>
                    <a:pt x="0" y="438"/>
                  </a:cubicBezTo>
                  <a:cubicBezTo>
                    <a:pt x="0" y="392"/>
                    <a:pt x="0" y="347"/>
                    <a:pt x="0" y="301"/>
                  </a:cubicBezTo>
                  <a:cubicBezTo>
                    <a:pt x="0" y="289"/>
                    <a:pt x="0" y="277"/>
                    <a:pt x="0" y="265"/>
                  </a:cubicBezTo>
                  <a:cubicBezTo>
                    <a:pt x="6" y="266"/>
                    <a:pt x="11" y="268"/>
                    <a:pt x="16" y="270"/>
                  </a:cubicBezTo>
                  <a:cubicBezTo>
                    <a:pt x="39" y="278"/>
                    <a:pt x="64" y="273"/>
                    <a:pt x="79" y="255"/>
                  </a:cubicBezTo>
                  <a:cubicBezTo>
                    <a:pt x="98" y="233"/>
                    <a:pt x="93" y="204"/>
                    <a:pt x="72" y="188"/>
                  </a:cubicBezTo>
                  <a:cubicBezTo>
                    <a:pt x="54" y="174"/>
                    <a:pt x="35" y="173"/>
                    <a:pt x="14" y="180"/>
                  </a:cubicBezTo>
                  <a:cubicBezTo>
                    <a:pt x="10" y="182"/>
                    <a:pt x="5" y="183"/>
                    <a:pt x="1" y="185"/>
                  </a:cubicBezTo>
                  <a:cubicBezTo>
                    <a:pt x="1" y="155"/>
                    <a:pt x="1" y="125"/>
                    <a:pt x="1" y="95"/>
                  </a:cubicBezTo>
                  <a:cubicBezTo>
                    <a:pt x="36" y="95"/>
                    <a:pt x="72" y="95"/>
                    <a:pt x="108" y="95"/>
                  </a:cubicBezTo>
                  <a:cubicBezTo>
                    <a:pt x="107" y="90"/>
                    <a:pt x="105" y="85"/>
                    <a:pt x="104" y="80"/>
                  </a:cubicBezTo>
                  <a:cubicBezTo>
                    <a:pt x="101" y="70"/>
                    <a:pt x="97" y="59"/>
                    <a:pt x="95" y="49"/>
                  </a:cubicBezTo>
                  <a:cubicBezTo>
                    <a:pt x="90" y="28"/>
                    <a:pt x="106" y="0"/>
                    <a:pt x="134" y="4"/>
                  </a:cubicBezTo>
                  <a:cubicBezTo>
                    <a:pt x="148" y="5"/>
                    <a:pt x="159" y="16"/>
                    <a:pt x="164" y="33"/>
                  </a:cubicBezTo>
                  <a:cubicBezTo>
                    <a:pt x="166" y="42"/>
                    <a:pt x="164" y="51"/>
                    <a:pt x="161" y="60"/>
                  </a:cubicBezTo>
                  <a:cubicBezTo>
                    <a:pt x="158" y="71"/>
                    <a:pt x="155" y="81"/>
                    <a:pt x="151" y="92"/>
                  </a:cubicBezTo>
                  <a:cubicBezTo>
                    <a:pt x="151" y="92"/>
                    <a:pt x="151" y="93"/>
                    <a:pt x="151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86C35EAE-95AF-C937-03C4-0B6B94B52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6050" y="2312988"/>
              <a:ext cx="804863" cy="1268413"/>
            </a:xfrm>
            <a:custGeom>
              <a:avLst/>
              <a:gdLst>
                <a:gd name="T0" fmla="*/ 251 w 252"/>
                <a:gd name="T1" fmla="*/ 132 h 398"/>
                <a:gd name="T2" fmla="*/ 230 w 252"/>
                <a:gd name="T3" fmla="*/ 125 h 398"/>
                <a:gd name="T4" fmla="*/ 163 w 252"/>
                <a:gd name="T5" fmla="*/ 158 h 398"/>
                <a:gd name="T6" fmla="*/ 190 w 252"/>
                <a:gd name="T7" fmla="*/ 215 h 398"/>
                <a:gd name="T8" fmla="*/ 236 w 252"/>
                <a:gd name="T9" fmla="*/ 217 h 398"/>
                <a:gd name="T10" fmla="*/ 251 w 252"/>
                <a:gd name="T11" fmla="*/ 212 h 398"/>
                <a:gd name="T12" fmla="*/ 251 w 252"/>
                <a:gd name="T13" fmla="*/ 302 h 398"/>
                <a:gd name="T14" fmla="*/ 245 w 252"/>
                <a:gd name="T15" fmla="*/ 302 h 398"/>
                <a:gd name="T16" fmla="*/ 149 w 252"/>
                <a:gd name="T17" fmla="*/ 302 h 398"/>
                <a:gd name="T18" fmla="*/ 145 w 252"/>
                <a:gd name="T19" fmla="*/ 308 h 398"/>
                <a:gd name="T20" fmla="*/ 156 w 252"/>
                <a:gd name="T21" fmla="*/ 345 h 398"/>
                <a:gd name="T22" fmla="*/ 132 w 252"/>
                <a:gd name="T23" fmla="*/ 393 h 398"/>
                <a:gd name="T24" fmla="*/ 94 w 252"/>
                <a:gd name="T25" fmla="*/ 379 h 398"/>
                <a:gd name="T26" fmla="*/ 89 w 252"/>
                <a:gd name="T27" fmla="*/ 341 h 398"/>
                <a:gd name="T28" fmla="*/ 100 w 252"/>
                <a:gd name="T29" fmla="*/ 306 h 398"/>
                <a:gd name="T30" fmla="*/ 98 w 252"/>
                <a:gd name="T31" fmla="*/ 302 h 398"/>
                <a:gd name="T32" fmla="*/ 95 w 252"/>
                <a:gd name="T33" fmla="*/ 302 h 398"/>
                <a:gd name="T34" fmla="*/ 18 w 252"/>
                <a:gd name="T35" fmla="*/ 302 h 398"/>
                <a:gd name="T36" fmla="*/ 10 w 252"/>
                <a:gd name="T37" fmla="*/ 297 h 398"/>
                <a:gd name="T38" fmla="*/ 3 w 252"/>
                <a:gd name="T39" fmla="*/ 255 h 398"/>
                <a:gd name="T40" fmla="*/ 2 w 252"/>
                <a:gd name="T41" fmla="*/ 197 h 398"/>
                <a:gd name="T42" fmla="*/ 53 w 252"/>
                <a:gd name="T43" fmla="*/ 70 h 398"/>
                <a:gd name="T44" fmla="*/ 112 w 252"/>
                <a:gd name="T45" fmla="*/ 29 h 398"/>
                <a:gd name="T46" fmla="*/ 170 w 252"/>
                <a:gd name="T47" fmla="*/ 9 h 398"/>
                <a:gd name="T48" fmla="*/ 233 w 252"/>
                <a:gd name="T49" fmla="*/ 1 h 398"/>
                <a:gd name="T50" fmla="*/ 248 w 252"/>
                <a:gd name="T51" fmla="*/ 0 h 398"/>
                <a:gd name="T52" fmla="*/ 252 w 252"/>
                <a:gd name="T53" fmla="*/ 4 h 398"/>
                <a:gd name="T54" fmla="*/ 251 w 252"/>
                <a:gd name="T55" fmla="*/ 131 h 398"/>
                <a:gd name="T56" fmla="*/ 251 w 252"/>
                <a:gd name="T57" fmla="*/ 13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2" h="398">
                  <a:moveTo>
                    <a:pt x="251" y="132"/>
                  </a:moveTo>
                  <a:cubicBezTo>
                    <a:pt x="244" y="130"/>
                    <a:pt x="237" y="128"/>
                    <a:pt x="230" y="125"/>
                  </a:cubicBezTo>
                  <a:cubicBezTo>
                    <a:pt x="203" y="117"/>
                    <a:pt x="172" y="131"/>
                    <a:pt x="163" y="158"/>
                  </a:cubicBezTo>
                  <a:cubicBezTo>
                    <a:pt x="156" y="182"/>
                    <a:pt x="168" y="205"/>
                    <a:pt x="190" y="215"/>
                  </a:cubicBezTo>
                  <a:cubicBezTo>
                    <a:pt x="205" y="223"/>
                    <a:pt x="221" y="222"/>
                    <a:pt x="236" y="217"/>
                  </a:cubicBezTo>
                  <a:cubicBezTo>
                    <a:pt x="241" y="215"/>
                    <a:pt x="246" y="214"/>
                    <a:pt x="251" y="212"/>
                  </a:cubicBezTo>
                  <a:cubicBezTo>
                    <a:pt x="251" y="242"/>
                    <a:pt x="251" y="272"/>
                    <a:pt x="251" y="302"/>
                  </a:cubicBezTo>
                  <a:cubicBezTo>
                    <a:pt x="249" y="302"/>
                    <a:pt x="247" y="302"/>
                    <a:pt x="245" y="302"/>
                  </a:cubicBezTo>
                  <a:cubicBezTo>
                    <a:pt x="213" y="302"/>
                    <a:pt x="181" y="302"/>
                    <a:pt x="149" y="302"/>
                  </a:cubicBezTo>
                  <a:cubicBezTo>
                    <a:pt x="143" y="302"/>
                    <a:pt x="143" y="302"/>
                    <a:pt x="145" y="308"/>
                  </a:cubicBezTo>
                  <a:cubicBezTo>
                    <a:pt x="149" y="320"/>
                    <a:pt x="153" y="332"/>
                    <a:pt x="156" y="345"/>
                  </a:cubicBezTo>
                  <a:cubicBezTo>
                    <a:pt x="161" y="365"/>
                    <a:pt x="153" y="386"/>
                    <a:pt x="132" y="393"/>
                  </a:cubicBezTo>
                  <a:cubicBezTo>
                    <a:pt x="118" y="398"/>
                    <a:pt x="103" y="394"/>
                    <a:pt x="94" y="379"/>
                  </a:cubicBezTo>
                  <a:cubicBezTo>
                    <a:pt x="86" y="367"/>
                    <a:pt x="85" y="354"/>
                    <a:pt x="89" y="341"/>
                  </a:cubicBezTo>
                  <a:cubicBezTo>
                    <a:pt x="93" y="329"/>
                    <a:pt x="97" y="317"/>
                    <a:pt x="100" y="306"/>
                  </a:cubicBezTo>
                  <a:cubicBezTo>
                    <a:pt x="100" y="305"/>
                    <a:pt x="99" y="303"/>
                    <a:pt x="98" y="302"/>
                  </a:cubicBezTo>
                  <a:cubicBezTo>
                    <a:pt x="97" y="302"/>
                    <a:pt x="96" y="302"/>
                    <a:pt x="95" y="302"/>
                  </a:cubicBezTo>
                  <a:cubicBezTo>
                    <a:pt x="69" y="302"/>
                    <a:pt x="43" y="302"/>
                    <a:pt x="18" y="302"/>
                  </a:cubicBezTo>
                  <a:cubicBezTo>
                    <a:pt x="13" y="302"/>
                    <a:pt x="11" y="301"/>
                    <a:pt x="10" y="297"/>
                  </a:cubicBezTo>
                  <a:cubicBezTo>
                    <a:pt x="8" y="283"/>
                    <a:pt x="4" y="269"/>
                    <a:pt x="3" y="255"/>
                  </a:cubicBezTo>
                  <a:cubicBezTo>
                    <a:pt x="2" y="236"/>
                    <a:pt x="0" y="216"/>
                    <a:pt x="2" y="197"/>
                  </a:cubicBezTo>
                  <a:cubicBezTo>
                    <a:pt x="5" y="149"/>
                    <a:pt x="19" y="106"/>
                    <a:pt x="53" y="70"/>
                  </a:cubicBezTo>
                  <a:cubicBezTo>
                    <a:pt x="70" y="53"/>
                    <a:pt x="90" y="39"/>
                    <a:pt x="112" y="29"/>
                  </a:cubicBezTo>
                  <a:cubicBezTo>
                    <a:pt x="130" y="20"/>
                    <a:pt x="150" y="13"/>
                    <a:pt x="170" y="9"/>
                  </a:cubicBezTo>
                  <a:cubicBezTo>
                    <a:pt x="191" y="4"/>
                    <a:pt x="212" y="2"/>
                    <a:pt x="233" y="1"/>
                  </a:cubicBezTo>
                  <a:cubicBezTo>
                    <a:pt x="238" y="1"/>
                    <a:pt x="243" y="0"/>
                    <a:pt x="248" y="0"/>
                  </a:cubicBezTo>
                  <a:cubicBezTo>
                    <a:pt x="250" y="0"/>
                    <a:pt x="252" y="1"/>
                    <a:pt x="252" y="4"/>
                  </a:cubicBezTo>
                  <a:cubicBezTo>
                    <a:pt x="252" y="46"/>
                    <a:pt x="252" y="88"/>
                    <a:pt x="251" y="131"/>
                  </a:cubicBezTo>
                  <a:cubicBezTo>
                    <a:pt x="251" y="131"/>
                    <a:pt x="251" y="131"/>
                    <a:pt x="251" y="1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693CFBA9-EDA2-8DFF-8126-336C922AC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500" y="2316163"/>
              <a:ext cx="1104900" cy="960438"/>
            </a:xfrm>
            <a:custGeom>
              <a:avLst/>
              <a:gdLst>
                <a:gd name="T0" fmla="*/ 346 w 346"/>
                <a:gd name="T1" fmla="*/ 301 h 301"/>
                <a:gd name="T2" fmla="*/ 261 w 346"/>
                <a:gd name="T3" fmla="*/ 301 h 301"/>
                <a:gd name="T4" fmla="*/ 267 w 346"/>
                <a:gd name="T5" fmla="*/ 282 h 301"/>
                <a:gd name="T6" fmla="*/ 253 w 346"/>
                <a:gd name="T7" fmla="*/ 223 h 301"/>
                <a:gd name="T8" fmla="*/ 179 w 346"/>
                <a:gd name="T9" fmla="*/ 236 h 301"/>
                <a:gd name="T10" fmla="*/ 178 w 346"/>
                <a:gd name="T11" fmla="*/ 290 h 301"/>
                <a:gd name="T12" fmla="*/ 179 w 346"/>
                <a:gd name="T13" fmla="*/ 293 h 301"/>
                <a:gd name="T14" fmla="*/ 181 w 346"/>
                <a:gd name="T15" fmla="*/ 301 h 301"/>
                <a:gd name="T16" fmla="*/ 92 w 346"/>
                <a:gd name="T17" fmla="*/ 301 h 301"/>
                <a:gd name="T18" fmla="*/ 92 w 346"/>
                <a:gd name="T19" fmla="*/ 192 h 301"/>
                <a:gd name="T20" fmla="*/ 71 w 346"/>
                <a:gd name="T21" fmla="*/ 199 h 301"/>
                <a:gd name="T22" fmla="*/ 35 w 346"/>
                <a:gd name="T23" fmla="*/ 206 h 301"/>
                <a:gd name="T24" fmla="*/ 1 w 346"/>
                <a:gd name="T25" fmla="*/ 173 h 301"/>
                <a:gd name="T26" fmla="*/ 22 w 346"/>
                <a:gd name="T27" fmla="*/ 140 h 301"/>
                <a:gd name="T28" fmla="*/ 57 w 346"/>
                <a:gd name="T29" fmla="*/ 139 h 301"/>
                <a:gd name="T30" fmla="*/ 86 w 346"/>
                <a:gd name="T31" fmla="*/ 148 h 301"/>
                <a:gd name="T32" fmla="*/ 92 w 346"/>
                <a:gd name="T33" fmla="*/ 149 h 301"/>
                <a:gd name="T34" fmla="*/ 92 w 346"/>
                <a:gd name="T35" fmla="*/ 0 h 301"/>
                <a:gd name="T36" fmla="*/ 105 w 346"/>
                <a:gd name="T37" fmla="*/ 1 h 301"/>
                <a:gd name="T38" fmla="*/ 186 w 346"/>
                <a:gd name="T39" fmla="*/ 19 h 301"/>
                <a:gd name="T40" fmla="*/ 278 w 346"/>
                <a:gd name="T41" fmla="*/ 97 h 301"/>
                <a:gd name="T42" fmla="*/ 307 w 346"/>
                <a:gd name="T43" fmla="*/ 172 h 301"/>
                <a:gd name="T44" fmla="*/ 314 w 346"/>
                <a:gd name="T45" fmla="*/ 227 h 301"/>
                <a:gd name="T46" fmla="*/ 325 w 346"/>
                <a:gd name="T47" fmla="*/ 263 h 301"/>
                <a:gd name="T48" fmla="*/ 346 w 346"/>
                <a:gd name="T4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6" h="301">
                  <a:moveTo>
                    <a:pt x="346" y="301"/>
                  </a:moveTo>
                  <a:cubicBezTo>
                    <a:pt x="318" y="301"/>
                    <a:pt x="290" y="301"/>
                    <a:pt x="261" y="301"/>
                  </a:cubicBezTo>
                  <a:cubicBezTo>
                    <a:pt x="263" y="294"/>
                    <a:pt x="265" y="288"/>
                    <a:pt x="267" y="282"/>
                  </a:cubicBezTo>
                  <a:cubicBezTo>
                    <a:pt x="274" y="261"/>
                    <a:pt x="269" y="237"/>
                    <a:pt x="253" y="223"/>
                  </a:cubicBezTo>
                  <a:cubicBezTo>
                    <a:pt x="229" y="200"/>
                    <a:pt x="195" y="208"/>
                    <a:pt x="179" y="236"/>
                  </a:cubicBezTo>
                  <a:cubicBezTo>
                    <a:pt x="170" y="254"/>
                    <a:pt x="171" y="272"/>
                    <a:pt x="178" y="290"/>
                  </a:cubicBezTo>
                  <a:cubicBezTo>
                    <a:pt x="179" y="291"/>
                    <a:pt x="179" y="292"/>
                    <a:pt x="179" y="293"/>
                  </a:cubicBezTo>
                  <a:cubicBezTo>
                    <a:pt x="180" y="295"/>
                    <a:pt x="181" y="298"/>
                    <a:pt x="181" y="301"/>
                  </a:cubicBezTo>
                  <a:cubicBezTo>
                    <a:pt x="152" y="301"/>
                    <a:pt x="122" y="301"/>
                    <a:pt x="92" y="301"/>
                  </a:cubicBezTo>
                  <a:cubicBezTo>
                    <a:pt x="92" y="265"/>
                    <a:pt x="92" y="229"/>
                    <a:pt x="92" y="192"/>
                  </a:cubicBezTo>
                  <a:cubicBezTo>
                    <a:pt x="84" y="195"/>
                    <a:pt x="78" y="197"/>
                    <a:pt x="71" y="199"/>
                  </a:cubicBezTo>
                  <a:cubicBezTo>
                    <a:pt x="59" y="203"/>
                    <a:pt x="48" y="208"/>
                    <a:pt x="35" y="206"/>
                  </a:cubicBezTo>
                  <a:cubicBezTo>
                    <a:pt x="18" y="203"/>
                    <a:pt x="4" y="192"/>
                    <a:pt x="1" y="173"/>
                  </a:cubicBezTo>
                  <a:cubicBezTo>
                    <a:pt x="0" y="160"/>
                    <a:pt x="10" y="145"/>
                    <a:pt x="22" y="140"/>
                  </a:cubicBezTo>
                  <a:cubicBezTo>
                    <a:pt x="34" y="135"/>
                    <a:pt x="45" y="135"/>
                    <a:pt x="57" y="139"/>
                  </a:cubicBezTo>
                  <a:cubicBezTo>
                    <a:pt x="67" y="142"/>
                    <a:pt x="76" y="145"/>
                    <a:pt x="86" y="148"/>
                  </a:cubicBezTo>
                  <a:cubicBezTo>
                    <a:pt x="88" y="148"/>
                    <a:pt x="90" y="149"/>
                    <a:pt x="92" y="149"/>
                  </a:cubicBezTo>
                  <a:cubicBezTo>
                    <a:pt x="92" y="99"/>
                    <a:pt x="92" y="50"/>
                    <a:pt x="92" y="0"/>
                  </a:cubicBezTo>
                  <a:cubicBezTo>
                    <a:pt x="97" y="0"/>
                    <a:pt x="101" y="0"/>
                    <a:pt x="105" y="1"/>
                  </a:cubicBezTo>
                  <a:cubicBezTo>
                    <a:pt x="133" y="3"/>
                    <a:pt x="160" y="8"/>
                    <a:pt x="186" y="19"/>
                  </a:cubicBezTo>
                  <a:cubicBezTo>
                    <a:pt x="225" y="35"/>
                    <a:pt x="256" y="61"/>
                    <a:pt x="278" y="97"/>
                  </a:cubicBezTo>
                  <a:cubicBezTo>
                    <a:pt x="292" y="120"/>
                    <a:pt x="302" y="146"/>
                    <a:pt x="307" y="172"/>
                  </a:cubicBezTo>
                  <a:cubicBezTo>
                    <a:pt x="311" y="190"/>
                    <a:pt x="313" y="209"/>
                    <a:pt x="314" y="227"/>
                  </a:cubicBezTo>
                  <a:cubicBezTo>
                    <a:pt x="315" y="240"/>
                    <a:pt x="319" y="252"/>
                    <a:pt x="325" y="263"/>
                  </a:cubicBezTo>
                  <a:cubicBezTo>
                    <a:pt x="332" y="275"/>
                    <a:pt x="339" y="288"/>
                    <a:pt x="346" y="3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ECA0AD49-B135-39D0-14EB-778D8AAAD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321051"/>
              <a:ext cx="1054100" cy="1087438"/>
            </a:xfrm>
            <a:custGeom>
              <a:avLst/>
              <a:gdLst>
                <a:gd name="T0" fmla="*/ 145 w 330"/>
                <a:gd name="T1" fmla="*/ 0 h 341"/>
                <a:gd name="T2" fmla="*/ 235 w 330"/>
                <a:gd name="T3" fmla="*/ 0 h 341"/>
                <a:gd name="T4" fmla="*/ 235 w 330"/>
                <a:gd name="T5" fmla="*/ 108 h 341"/>
                <a:gd name="T6" fmla="*/ 255 w 330"/>
                <a:gd name="T7" fmla="*/ 102 h 341"/>
                <a:gd name="T8" fmla="*/ 281 w 330"/>
                <a:gd name="T9" fmla="*/ 95 h 341"/>
                <a:gd name="T10" fmla="*/ 323 w 330"/>
                <a:gd name="T11" fmla="*/ 116 h 341"/>
                <a:gd name="T12" fmla="*/ 309 w 330"/>
                <a:gd name="T13" fmla="*/ 159 h 341"/>
                <a:gd name="T14" fmla="*/ 272 w 330"/>
                <a:gd name="T15" fmla="*/ 163 h 341"/>
                <a:gd name="T16" fmla="*/ 236 w 330"/>
                <a:gd name="T17" fmla="*/ 151 h 341"/>
                <a:gd name="T18" fmla="*/ 236 w 330"/>
                <a:gd name="T19" fmla="*/ 341 h 341"/>
                <a:gd name="T20" fmla="*/ 219 w 330"/>
                <a:gd name="T21" fmla="*/ 334 h 341"/>
                <a:gd name="T22" fmla="*/ 154 w 330"/>
                <a:gd name="T23" fmla="*/ 303 h 341"/>
                <a:gd name="T24" fmla="*/ 91 w 330"/>
                <a:gd name="T25" fmla="*/ 272 h 341"/>
                <a:gd name="T26" fmla="*/ 64 w 330"/>
                <a:gd name="T27" fmla="*/ 260 h 341"/>
                <a:gd name="T28" fmla="*/ 60 w 330"/>
                <a:gd name="T29" fmla="*/ 253 h 341"/>
                <a:gd name="T30" fmla="*/ 63 w 330"/>
                <a:gd name="T31" fmla="*/ 153 h 341"/>
                <a:gd name="T32" fmla="*/ 62 w 330"/>
                <a:gd name="T33" fmla="*/ 119 h 341"/>
                <a:gd name="T34" fmla="*/ 58 w 330"/>
                <a:gd name="T35" fmla="*/ 109 h 341"/>
                <a:gd name="T36" fmla="*/ 13 w 330"/>
                <a:gd name="T37" fmla="*/ 35 h 341"/>
                <a:gd name="T38" fmla="*/ 0 w 330"/>
                <a:gd name="T39" fmla="*/ 0 h 341"/>
                <a:gd name="T40" fmla="*/ 67 w 330"/>
                <a:gd name="T41" fmla="*/ 0 h 341"/>
                <a:gd name="T42" fmla="*/ 62 w 330"/>
                <a:gd name="T43" fmla="*/ 16 h 341"/>
                <a:gd name="T44" fmla="*/ 69 w 330"/>
                <a:gd name="T45" fmla="*/ 73 h 341"/>
                <a:gd name="T46" fmla="*/ 147 w 330"/>
                <a:gd name="T47" fmla="*/ 68 h 341"/>
                <a:gd name="T48" fmla="*/ 151 w 330"/>
                <a:gd name="T49" fmla="*/ 17 h 341"/>
                <a:gd name="T50" fmla="*/ 145 w 330"/>
                <a:gd name="T5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0" h="341">
                  <a:moveTo>
                    <a:pt x="145" y="0"/>
                  </a:moveTo>
                  <a:cubicBezTo>
                    <a:pt x="176" y="0"/>
                    <a:pt x="205" y="0"/>
                    <a:pt x="235" y="0"/>
                  </a:cubicBezTo>
                  <a:cubicBezTo>
                    <a:pt x="235" y="36"/>
                    <a:pt x="235" y="71"/>
                    <a:pt x="235" y="108"/>
                  </a:cubicBezTo>
                  <a:cubicBezTo>
                    <a:pt x="242" y="106"/>
                    <a:pt x="248" y="104"/>
                    <a:pt x="255" y="102"/>
                  </a:cubicBezTo>
                  <a:cubicBezTo>
                    <a:pt x="263" y="100"/>
                    <a:pt x="272" y="97"/>
                    <a:pt x="281" y="95"/>
                  </a:cubicBezTo>
                  <a:cubicBezTo>
                    <a:pt x="298" y="92"/>
                    <a:pt x="316" y="101"/>
                    <a:pt x="323" y="116"/>
                  </a:cubicBezTo>
                  <a:cubicBezTo>
                    <a:pt x="330" y="132"/>
                    <a:pt x="324" y="150"/>
                    <a:pt x="309" y="159"/>
                  </a:cubicBezTo>
                  <a:cubicBezTo>
                    <a:pt x="297" y="166"/>
                    <a:pt x="285" y="167"/>
                    <a:pt x="272" y="163"/>
                  </a:cubicBezTo>
                  <a:cubicBezTo>
                    <a:pt x="260" y="159"/>
                    <a:pt x="248" y="155"/>
                    <a:pt x="236" y="151"/>
                  </a:cubicBezTo>
                  <a:cubicBezTo>
                    <a:pt x="236" y="215"/>
                    <a:pt x="236" y="278"/>
                    <a:pt x="236" y="341"/>
                  </a:cubicBezTo>
                  <a:cubicBezTo>
                    <a:pt x="230" y="339"/>
                    <a:pt x="224" y="336"/>
                    <a:pt x="219" y="334"/>
                  </a:cubicBezTo>
                  <a:cubicBezTo>
                    <a:pt x="197" y="323"/>
                    <a:pt x="176" y="313"/>
                    <a:pt x="154" y="303"/>
                  </a:cubicBezTo>
                  <a:cubicBezTo>
                    <a:pt x="133" y="293"/>
                    <a:pt x="112" y="282"/>
                    <a:pt x="91" y="272"/>
                  </a:cubicBezTo>
                  <a:cubicBezTo>
                    <a:pt x="82" y="268"/>
                    <a:pt x="73" y="264"/>
                    <a:pt x="64" y="260"/>
                  </a:cubicBezTo>
                  <a:cubicBezTo>
                    <a:pt x="61" y="258"/>
                    <a:pt x="60" y="257"/>
                    <a:pt x="60" y="253"/>
                  </a:cubicBezTo>
                  <a:cubicBezTo>
                    <a:pt x="61" y="220"/>
                    <a:pt x="62" y="187"/>
                    <a:pt x="63" y="153"/>
                  </a:cubicBezTo>
                  <a:cubicBezTo>
                    <a:pt x="63" y="142"/>
                    <a:pt x="62" y="130"/>
                    <a:pt x="62" y="119"/>
                  </a:cubicBezTo>
                  <a:cubicBezTo>
                    <a:pt x="61" y="115"/>
                    <a:pt x="60" y="111"/>
                    <a:pt x="58" y="109"/>
                  </a:cubicBezTo>
                  <a:cubicBezTo>
                    <a:pt x="40" y="86"/>
                    <a:pt x="25" y="61"/>
                    <a:pt x="13" y="35"/>
                  </a:cubicBezTo>
                  <a:cubicBezTo>
                    <a:pt x="9" y="24"/>
                    <a:pt x="4" y="12"/>
                    <a:pt x="0" y="0"/>
                  </a:cubicBezTo>
                  <a:cubicBezTo>
                    <a:pt x="22" y="0"/>
                    <a:pt x="44" y="0"/>
                    <a:pt x="67" y="0"/>
                  </a:cubicBezTo>
                  <a:cubicBezTo>
                    <a:pt x="65" y="6"/>
                    <a:pt x="64" y="11"/>
                    <a:pt x="62" y="16"/>
                  </a:cubicBezTo>
                  <a:cubicBezTo>
                    <a:pt x="54" y="36"/>
                    <a:pt x="55" y="55"/>
                    <a:pt x="69" y="73"/>
                  </a:cubicBezTo>
                  <a:cubicBezTo>
                    <a:pt x="89" y="101"/>
                    <a:pt x="130" y="98"/>
                    <a:pt x="147" y="68"/>
                  </a:cubicBezTo>
                  <a:cubicBezTo>
                    <a:pt x="156" y="52"/>
                    <a:pt x="157" y="35"/>
                    <a:pt x="151" y="17"/>
                  </a:cubicBezTo>
                  <a:cubicBezTo>
                    <a:pt x="149" y="12"/>
                    <a:pt x="147" y="6"/>
                    <a:pt x="1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5076260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</TotalTime>
  <Words>835</Words>
  <Application>Microsoft Office PowerPoint</Application>
  <PresentationFormat>Widescreen</PresentationFormat>
  <Paragraphs>129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Abadi</vt:lpstr>
      <vt:lpstr>ADLaM Display</vt:lpstr>
      <vt:lpstr>Amasis MT Pro Black</vt:lpstr>
      <vt:lpstr>Arial</vt:lpstr>
      <vt:lpstr>Arial Black</vt:lpstr>
      <vt:lpstr>Arial Narrow</vt:lpstr>
      <vt:lpstr>Calibri</vt:lpstr>
      <vt:lpstr>Century Gothic</vt:lpstr>
      <vt:lpstr>Eras Bold ITC</vt:lpstr>
      <vt:lpstr>OCR A Extended</vt:lpstr>
      <vt:lpstr>Rage Italic</vt:lpstr>
      <vt:lpstr>Tahoma</vt:lpstr>
      <vt:lpstr>Times New Roman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Rozhafila binti Rozali</dc:creator>
  <cp:lastModifiedBy>Chong  Xin Wei</cp:lastModifiedBy>
  <cp:revision>109</cp:revision>
  <dcterms:created xsi:type="dcterms:W3CDTF">2023-07-10T01:30:50Z</dcterms:created>
  <dcterms:modified xsi:type="dcterms:W3CDTF">2024-06-10T07:20:22Z</dcterms:modified>
</cp:coreProperties>
</file>