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94" r:id="rId3"/>
  </p:sldMasterIdLst>
  <p:sldIdLst>
    <p:sldId id="257" r:id="rId4"/>
    <p:sldId id="576" r:id="rId5"/>
    <p:sldId id="608" r:id="rId6"/>
    <p:sldId id="609" r:id="rId7"/>
    <p:sldId id="5001" r:id="rId8"/>
    <p:sldId id="4999" r:id="rId9"/>
    <p:sldId id="5002" r:id="rId10"/>
    <p:sldId id="613" r:id="rId11"/>
    <p:sldId id="614" r:id="rId12"/>
    <p:sldId id="611" r:id="rId13"/>
    <p:sldId id="55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D2DEEF"/>
    <a:srgbClr val="E9EBF5"/>
    <a:srgbClr val="CFD5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8" d="100"/>
          <a:sy n="38" d="100"/>
        </p:scale>
        <p:origin x="28" y="5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333009666146416E-2"/>
          <c:y val="0"/>
          <c:w val="0.90152633558416406"/>
          <c:h val="0.997836670733749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4EDE-407A-A701-086BBC6CE0A3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4EDE-407A-A701-086BBC6CE0A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EDE-407A-A701-086BBC6CE0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333009666146416E-2"/>
          <c:y val="0"/>
          <c:w val="0.90152633558416406"/>
          <c:h val="0.997836670733749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7404-4A6B-AA9B-8868A366B9AF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7404-4A6B-AA9B-8868A366B9A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</c:v>
                </c:pt>
                <c:pt idx="1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404-4A6B-AA9B-8868A366B9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333009666146416E-2"/>
          <c:y val="0"/>
          <c:w val="0.90152633558416406"/>
          <c:h val="0.997836670733749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1-17C1-44C7-9699-83C81EDD7AE1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17C1-44C7-9699-83C81EDD7AE1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7C1-44C7-9699-83C81EDD7A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333009666146416E-2"/>
          <c:y val="0"/>
          <c:w val="0.90152633558416406"/>
          <c:h val="0.997836670733749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3329-4EF1-99AD-209262679716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3329-4EF1-99AD-209262679716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55</c:v>
                </c:pt>
                <c:pt idx="1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329-4EF1-99AD-2092626797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5080" y="6406861"/>
            <a:ext cx="467591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OCR A Extended" panose="02010509020102010303" pitchFamily="50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2273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1531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3587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pic>
        <p:nvPicPr>
          <p:cNvPr id="7" name="Content Placeholder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OCR A Extended" panose="02010509020102010303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56714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753BFA8-3D3E-4C5E-99C1-40D650480A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4742F-853D-4D1A-A757-EE27AA313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385918-3395-4772-81EA-F1D97ACAC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3C19BE-0E64-4D68-95E8-6170F5C78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033181-4F30-4FE2-B5F6-5B78371527B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5727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5898439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10015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327D0A9D-21AD-4F16-ABF6-FCEDEAC7CBC3}"/>
              </a:ext>
            </a:extLst>
          </p:cNvPr>
          <p:cNvGrpSpPr/>
          <p:nvPr userDrawn="1"/>
        </p:nvGrpSpPr>
        <p:grpSpPr>
          <a:xfrm rot="16200000">
            <a:off x="-1543328" y="1245980"/>
            <a:ext cx="7033145" cy="6967679"/>
            <a:chOff x="-1454130" y="-1334460"/>
            <a:chExt cx="7033145" cy="6967679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0E3802B7-A996-44D8-8E95-073D460506DD}"/>
                </a:ext>
              </a:extLst>
            </p:cNvPr>
            <p:cNvSpPr/>
            <p:nvPr userDrawn="1"/>
          </p:nvSpPr>
          <p:spPr>
            <a:xfrm>
              <a:off x="-1166340" y="2200772"/>
              <a:ext cx="2393338" cy="239333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alpha val="40000"/>
                  </a:schemeClr>
                </a:gs>
                <a:gs pos="100000">
                  <a:schemeClr val="accent4">
                    <a:alpha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177800" sx="102000" sy="102000" algn="ctr" rotWithShape="0">
                <a:schemeClr val="accent6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1BC23AE-96EE-4D54-A885-39974FAB763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173" y="2092453"/>
              <a:ext cx="3734250" cy="3540766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79F98EE-38CF-4F42-BBFC-6D904B5931F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454130" y="126244"/>
              <a:ext cx="3734250" cy="3540766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A7D8CCE-DBFD-4E90-8B56-4E1B4E65EA0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0642" y="-1334460"/>
              <a:ext cx="3734250" cy="3540766"/>
            </a:xfrm>
            <a:prstGeom prst="rect">
              <a:avLst/>
            </a:prstGeom>
          </p:spPr>
        </p:pic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6A60227F-0B6A-4822-B1CF-88C8ADB21FAF}"/>
                </a:ext>
              </a:extLst>
            </p:cNvPr>
            <p:cNvSpPr/>
            <p:nvPr userDrawn="1"/>
          </p:nvSpPr>
          <p:spPr>
            <a:xfrm rot="2667893" flipH="1">
              <a:off x="3776991" y="-1279263"/>
              <a:ext cx="821603" cy="5108776"/>
            </a:xfrm>
            <a:prstGeom prst="roundRect">
              <a:avLst>
                <a:gd name="adj" fmla="val 50000"/>
              </a:avLst>
            </a:prstGeom>
            <a:gradFill>
              <a:gsLst>
                <a:gs pos="3300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>
                    <a:lumMod val="100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32A927CA-2C69-422E-8CDD-1BB98E8110C4}"/>
                </a:ext>
              </a:extLst>
            </p:cNvPr>
            <p:cNvSpPr/>
            <p:nvPr userDrawn="1"/>
          </p:nvSpPr>
          <p:spPr>
            <a:xfrm rot="2703270">
              <a:off x="2139106" y="-351276"/>
              <a:ext cx="47625" cy="292608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31E524A3-8BEF-4311-9C5F-430DE3C1E73B}"/>
                </a:ext>
              </a:extLst>
            </p:cNvPr>
            <p:cNvSpPr/>
            <p:nvPr userDrawn="1"/>
          </p:nvSpPr>
          <p:spPr>
            <a:xfrm rot="2703270">
              <a:off x="533882" y="2762545"/>
              <a:ext cx="47625" cy="292608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B0A3251D-A12D-4E0F-8F70-DEC8DD540973}"/>
                </a:ext>
              </a:extLst>
            </p:cNvPr>
            <p:cNvSpPr/>
            <p:nvPr userDrawn="1"/>
          </p:nvSpPr>
          <p:spPr>
            <a:xfrm rot="2703270">
              <a:off x="295353" y="154282"/>
              <a:ext cx="47625" cy="145973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5070B9DE-E2F6-4515-A0CB-D897C6A83640}"/>
                </a:ext>
              </a:extLst>
            </p:cNvPr>
            <p:cNvSpPr/>
            <p:nvPr userDrawn="1"/>
          </p:nvSpPr>
          <p:spPr>
            <a:xfrm rot="2703270">
              <a:off x="4825335" y="723086"/>
              <a:ext cx="47625" cy="145973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Circle: Hollow 11">
              <a:extLst>
                <a:ext uri="{FF2B5EF4-FFF2-40B4-BE49-F238E27FC236}">
                  <a16:creationId xmlns:a16="http://schemas.microsoft.com/office/drawing/2014/main" id="{F3D5F4E7-4130-4F71-A905-F23D72D75F36}"/>
                </a:ext>
              </a:extLst>
            </p:cNvPr>
            <p:cNvSpPr/>
            <p:nvPr userDrawn="1"/>
          </p:nvSpPr>
          <p:spPr>
            <a:xfrm>
              <a:off x="2747827" y="1763993"/>
              <a:ext cx="307304" cy="307304"/>
            </a:xfrm>
            <a:prstGeom prst="donut">
              <a:avLst>
                <a:gd name="adj" fmla="val 12398"/>
              </a:avLst>
            </a:prstGeom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lumMod val="75000"/>
                    <a:alpha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13" name="Circle: Hollow 12">
              <a:extLst>
                <a:ext uri="{FF2B5EF4-FFF2-40B4-BE49-F238E27FC236}">
                  <a16:creationId xmlns:a16="http://schemas.microsoft.com/office/drawing/2014/main" id="{6043D486-3263-4803-85C1-2F658985FF35}"/>
                </a:ext>
              </a:extLst>
            </p:cNvPr>
            <p:cNvSpPr/>
            <p:nvPr userDrawn="1"/>
          </p:nvSpPr>
          <p:spPr>
            <a:xfrm>
              <a:off x="3350683" y="647436"/>
              <a:ext cx="530853" cy="530853"/>
            </a:xfrm>
            <a:prstGeom prst="donut">
              <a:avLst>
                <a:gd name="adj" fmla="val 8809"/>
              </a:avLst>
            </a:prstGeom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lumMod val="75000"/>
                    <a:alpha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14" name="Circle: Hollow 13">
              <a:extLst>
                <a:ext uri="{FF2B5EF4-FFF2-40B4-BE49-F238E27FC236}">
                  <a16:creationId xmlns:a16="http://schemas.microsoft.com/office/drawing/2014/main" id="{9258023F-0C38-4A31-9B2A-AA99C3C745C6}"/>
                </a:ext>
              </a:extLst>
            </p:cNvPr>
            <p:cNvSpPr/>
            <p:nvPr userDrawn="1"/>
          </p:nvSpPr>
          <p:spPr>
            <a:xfrm>
              <a:off x="366049" y="2564860"/>
              <a:ext cx="530853" cy="530853"/>
            </a:xfrm>
            <a:prstGeom prst="donut">
              <a:avLst>
                <a:gd name="adj" fmla="val 8809"/>
              </a:avLst>
            </a:prstGeom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lumMod val="75000"/>
                    <a:alpha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0B53E0F-0B02-4B74-91E7-2B670261B8F7}"/>
                </a:ext>
              </a:extLst>
            </p:cNvPr>
            <p:cNvSpPr/>
            <p:nvPr userDrawn="1"/>
          </p:nvSpPr>
          <p:spPr>
            <a:xfrm>
              <a:off x="2248959" y="-1025564"/>
              <a:ext cx="2413539" cy="2404593"/>
            </a:xfrm>
            <a:custGeom>
              <a:avLst/>
              <a:gdLst>
                <a:gd name="connsiteX0" fmla="*/ 1501721 w 2413539"/>
                <a:gd name="connsiteY0" fmla="*/ 0 h 2404593"/>
                <a:gd name="connsiteX1" fmla="*/ 2341348 w 2413539"/>
                <a:gd name="connsiteY1" fmla="*/ 256470 h 2404593"/>
                <a:gd name="connsiteX2" fmla="*/ 2413539 w 2413539"/>
                <a:gd name="connsiteY2" fmla="*/ 310454 h 2404593"/>
                <a:gd name="connsiteX3" fmla="*/ 303764 w 2413539"/>
                <a:gd name="connsiteY3" fmla="*/ 2404593 h 2404593"/>
                <a:gd name="connsiteX4" fmla="*/ 256470 w 2413539"/>
                <a:gd name="connsiteY4" fmla="*/ 2341348 h 2404593"/>
                <a:gd name="connsiteX5" fmla="*/ 0 w 2413539"/>
                <a:gd name="connsiteY5" fmla="*/ 1501721 h 2404593"/>
                <a:gd name="connsiteX6" fmla="*/ 1501721 w 2413539"/>
                <a:gd name="connsiteY6" fmla="*/ 0 h 2404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13539" h="2404593">
                  <a:moveTo>
                    <a:pt x="1501721" y="0"/>
                  </a:moveTo>
                  <a:cubicBezTo>
                    <a:pt x="1812738" y="0"/>
                    <a:pt x="2101672" y="94548"/>
                    <a:pt x="2341348" y="256470"/>
                  </a:cubicBezTo>
                  <a:lnTo>
                    <a:pt x="2413539" y="310454"/>
                  </a:lnTo>
                  <a:lnTo>
                    <a:pt x="303764" y="2404593"/>
                  </a:lnTo>
                  <a:lnTo>
                    <a:pt x="256470" y="2341348"/>
                  </a:lnTo>
                  <a:cubicBezTo>
                    <a:pt x="94548" y="2101672"/>
                    <a:pt x="0" y="1812738"/>
                    <a:pt x="0" y="1501721"/>
                  </a:cubicBezTo>
                  <a:cubicBezTo>
                    <a:pt x="0" y="672343"/>
                    <a:pt x="672343" y="0"/>
                    <a:pt x="150172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40000"/>
                  </a:schemeClr>
                </a:gs>
                <a:gs pos="100000">
                  <a:schemeClr val="accent4">
                    <a:alpha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177800" sx="102000" sy="102000" algn="ctr" rotWithShape="0">
                <a:schemeClr val="accent6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991453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699F735-1BC8-4020-A49A-4C037861EEE1}"/>
              </a:ext>
            </a:extLst>
          </p:cNvPr>
          <p:cNvSpPr/>
          <p:nvPr userDrawn="1"/>
        </p:nvSpPr>
        <p:spPr>
          <a:xfrm>
            <a:off x="0" y="0"/>
            <a:ext cx="12192000" cy="29243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5" name="Block Arc 1">
            <a:extLst>
              <a:ext uri="{FF2B5EF4-FFF2-40B4-BE49-F238E27FC236}">
                <a16:creationId xmlns:a16="http://schemas.microsoft.com/office/drawing/2014/main" id="{404008F3-9393-43B1-9EF6-BB73F9083120}"/>
              </a:ext>
            </a:extLst>
          </p:cNvPr>
          <p:cNvSpPr/>
          <p:nvPr userDrawn="1"/>
        </p:nvSpPr>
        <p:spPr>
          <a:xfrm>
            <a:off x="3582255" y="1754355"/>
            <a:ext cx="2340000" cy="2340000"/>
          </a:xfrm>
          <a:prstGeom prst="blockArc">
            <a:avLst>
              <a:gd name="adj1" fmla="val 10800000"/>
              <a:gd name="adj2" fmla="val 117763"/>
              <a:gd name="adj3" fmla="val 671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Block Arc 12">
            <a:extLst>
              <a:ext uri="{FF2B5EF4-FFF2-40B4-BE49-F238E27FC236}">
                <a16:creationId xmlns:a16="http://schemas.microsoft.com/office/drawing/2014/main" id="{B94FB787-662A-4C42-A82E-3D2990125567}"/>
              </a:ext>
            </a:extLst>
          </p:cNvPr>
          <p:cNvSpPr/>
          <p:nvPr userDrawn="1"/>
        </p:nvSpPr>
        <p:spPr>
          <a:xfrm>
            <a:off x="893211" y="1754355"/>
            <a:ext cx="2340000" cy="2340000"/>
          </a:xfrm>
          <a:prstGeom prst="blockArc">
            <a:avLst>
              <a:gd name="adj1" fmla="val 10800000"/>
              <a:gd name="adj2" fmla="val 118784"/>
              <a:gd name="adj3" fmla="val 7082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Block Arc 13">
            <a:extLst>
              <a:ext uri="{FF2B5EF4-FFF2-40B4-BE49-F238E27FC236}">
                <a16:creationId xmlns:a16="http://schemas.microsoft.com/office/drawing/2014/main" id="{B3104187-2B64-4114-9216-8B72399C3FFB}"/>
              </a:ext>
            </a:extLst>
          </p:cNvPr>
          <p:cNvSpPr/>
          <p:nvPr userDrawn="1"/>
        </p:nvSpPr>
        <p:spPr>
          <a:xfrm>
            <a:off x="6271299" y="1754355"/>
            <a:ext cx="2340000" cy="2340000"/>
          </a:xfrm>
          <a:prstGeom prst="blockArc">
            <a:avLst>
              <a:gd name="adj1" fmla="val 10800000"/>
              <a:gd name="adj2" fmla="val 117763"/>
              <a:gd name="adj3" fmla="val 671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Block Arc 15">
            <a:extLst>
              <a:ext uri="{FF2B5EF4-FFF2-40B4-BE49-F238E27FC236}">
                <a16:creationId xmlns:a16="http://schemas.microsoft.com/office/drawing/2014/main" id="{5C6BA25A-D059-41A1-9E12-7E54661C901A}"/>
              </a:ext>
            </a:extLst>
          </p:cNvPr>
          <p:cNvSpPr/>
          <p:nvPr userDrawn="1"/>
        </p:nvSpPr>
        <p:spPr>
          <a:xfrm>
            <a:off x="8946522" y="1754355"/>
            <a:ext cx="2340000" cy="2340000"/>
          </a:xfrm>
          <a:prstGeom prst="blockArc">
            <a:avLst>
              <a:gd name="adj1" fmla="val 10800000"/>
              <a:gd name="adj2" fmla="val 116759"/>
              <a:gd name="adj3" fmla="val 6338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F41AE61D-2711-4D27-9E84-9455C81DF8E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1073211" y="1934789"/>
            <a:ext cx="1980000" cy="198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FEB96CED-3A89-4E72-AD40-98DAA7DB1E8E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3762255" y="1934789"/>
            <a:ext cx="1980000" cy="198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168305AF-08C9-4A39-80B8-FD3847826BFC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6451299" y="1934789"/>
            <a:ext cx="1980000" cy="198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23326DD4-C5BB-4602-9562-F2390EC71C3D}"/>
              </a:ext>
            </a:extLst>
          </p:cNvPr>
          <p:cNvSpPr>
            <a:spLocks noGrp="1"/>
          </p:cNvSpPr>
          <p:nvPr>
            <p:ph type="pic" idx="16" hasCustomPrompt="1"/>
          </p:nvPr>
        </p:nvSpPr>
        <p:spPr>
          <a:xfrm>
            <a:off x="9140343" y="1934789"/>
            <a:ext cx="1980000" cy="198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306016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4DB5A378-F106-4996-9559-AD651050100B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724525" y="0"/>
            <a:ext cx="6467475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44265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0030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MY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87088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065FF430-A86A-408D-B4CD-0BDB219BC8FC}"/>
              </a:ext>
            </a:extLst>
          </p:cNvPr>
          <p:cNvGrpSpPr/>
          <p:nvPr userDrawn="1"/>
        </p:nvGrpSpPr>
        <p:grpSpPr>
          <a:xfrm>
            <a:off x="8766546" y="1684865"/>
            <a:ext cx="2664296" cy="4683693"/>
            <a:chOff x="445712" y="1449040"/>
            <a:chExt cx="2113018" cy="3924176"/>
          </a:xfrm>
        </p:grpSpPr>
        <p:sp>
          <p:nvSpPr>
            <p:cNvPr id="3" name="Rounded Rectangle 5">
              <a:extLst>
                <a:ext uri="{FF2B5EF4-FFF2-40B4-BE49-F238E27FC236}">
                  <a16:creationId xmlns:a16="http://schemas.microsoft.com/office/drawing/2014/main" id="{0CA6DF50-6795-474E-9081-6511A6DF797F}"/>
                </a:ext>
              </a:extLst>
            </p:cNvPr>
            <p:cNvSpPr/>
            <p:nvPr userDrawn="1"/>
          </p:nvSpPr>
          <p:spPr>
            <a:xfrm>
              <a:off x="445712" y="1449040"/>
              <a:ext cx="2113018" cy="3924176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4" name="Rectangle 6">
              <a:extLst>
                <a:ext uri="{FF2B5EF4-FFF2-40B4-BE49-F238E27FC236}">
                  <a16:creationId xmlns:a16="http://schemas.microsoft.com/office/drawing/2014/main" id="{E35AE172-B3BB-4E24-B958-0CB99851C0B0}"/>
                </a:ext>
              </a:extLst>
            </p:cNvPr>
            <p:cNvSpPr/>
            <p:nvPr userDrawn="1"/>
          </p:nvSpPr>
          <p:spPr>
            <a:xfrm>
              <a:off x="1379920" y="1650572"/>
              <a:ext cx="216024" cy="34350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grpSp>
          <p:nvGrpSpPr>
            <p:cNvPr id="5" name="Group 7">
              <a:extLst>
                <a:ext uri="{FF2B5EF4-FFF2-40B4-BE49-F238E27FC236}">
                  <a16:creationId xmlns:a16="http://schemas.microsoft.com/office/drawing/2014/main" id="{3492788A-995F-478E-A5F5-E0A3675E5DFD}"/>
                </a:ext>
              </a:extLst>
            </p:cNvPr>
            <p:cNvGrpSpPr/>
            <p:nvPr userDrawn="1"/>
          </p:nvGrpSpPr>
          <p:grpSpPr>
            <a:xfrm>
              <a:off x="1407705" y="5045834"/>
              <a:ext cx="211967" cy="211967"/>
              <a:chOff x="1549420" y="5712364"/>
              <a:chExt cx="312583" cy="312583"/>
            </a:xfrm>
          </p:grpSpPr>
          <p:sp>
            <p:nvSpPr>
              <p:cNvPr id="6" name="Oval 8">
                <a:extLst>
                  <a:ext uri="{FF2B5EF4-FFF2-40B4-BE49-F238E27FC236}">
                    <a16:creationId xmlns:a16="http://schemas.microsoft.com/office/drawing/2014/main" id="{9A4EEAB5-7A36-43A2-9FDD-A2137FD0C0D2}"/>
                  </a:ext>
                </a:extLst>
              </p:cNvPr>
              <p:cNvSpPr/>
              <p:nvPr userDrawn="1"/>
            </p:nvSpPr>
            <p:spPr>
              <a:xfrm>
                <a:off x="1549420" y="5712364"/>
                <a:ext cx="312583" cy="312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7" name="Rounded Rectangle 10">
                <a:extLst>
                  <a:ext uri="{FF2B5EF4-FFF2-40B4-BE49-F238E27FC236}">
                    <a16:creationId xmlns:a16="http://schemas.microsoft.com/office/drawing/2014/main" id="{983787F9-8E6F-4588-9DA5-35FC31554940}"/>
                  </a:ext>
                </a:extLst>
              </p:cNvPr>
              <p:cNvSpPr/>
              <p:nvPr userDrawn="1"/>
            </p:nvSpPr>
            <p:spPr>
              <a:xfrm>
                <a:off x="1634225" y="5796647"/>
                <a:ext cx="142969" cy="144016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</p:grpSp>
      </p:grp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3E2B1047-A353-4F69-8E34-66CE0EF65D91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8954464" y="2096435"/>
            <a:ext cx="2288460" cy="375307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600">
                <a:latin typeface="Arial" pitchFamily="34" charset="0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F072E626-24D1-4140-9541-74DA99F2F33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42249062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86772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B854BEA9-E6ED-4706-9550-8EE96CA0693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504010" cy="6858000"/>
          </a:xfrm>
          <a:custGeom>
            <a:avLst/>
            <a:gdLst>
              <a:gd name="connsiteX0" fmla="*/ 2612170 w 6504010"/>
              <a:gd name="connsiteY0" fmla="*/ 0 h 6858000"/>
              <a:gd name="connsiteX1" fmla="*/ 4486354 w 6504010"/>
              <a:gd name="connsiteY1" fmla="*/ 0 h 6858000"/>
              <a:gd name="connsiteX2" fmla="*/ 6504010 w 6504010"/>
              <a:gd name="connsiteY2" fmla="*/ 4666806 h 6858000"/>
              <a:gd name="connsiteX3" fmla="*/ 1435812 w 6504010"/>
              <a:gd name="connsiteY3" fmla="*/ 6858000 h 6858000"/>
              <a:gd name="connsiteX4" fmla="*/ 1101944 w 6504010"/>
              <a:gd name="connsiteY4" fmla="*/ 6858000 h 6858000"/>
              <a:gd name="connsiteX5" fmla="*/ 0 w 6504010"/>
              <a:gd name="connsiteY5" fmla="*/ 4309223 h 6858000"/>
              <a:gd name="connsiteX6" fmla="*/ 0 w 6504010"/>
              <a:gd name="connsiteY6" fmla="*/ 112935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04010" h="6858000">
                <a:moveTo>
                  <a:pt x="2612170" y="0"/>
                </a:moveTo>
                <a:lnTo>
                  <a:pt x="4486354" y="0"/>
                </a:lnTo>
                <a:lnTo>
                  <a:pt x="6504010" y="4666806"/>
                </a:lnTo>
                <a:lnTo>
                  <a:pt x="1435812" y="6858000"/>
                </a:lnTo>
                <a:lnTo>
                  <a:pt x="1101944" y="6858000"/>
                </a:lnTo>
                <a:lnTo>
                  <a:pt x="0" y="4309223"/>
                </a:lnTo>
                <a:lnTo>
                  <a:pt x="0" y="112935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945920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63963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7">
            <a:extLst>
              <a:ext uri="{FF2B5EF4-FFF2-40B4-BE49-F238E27FC236}">
                <a16:creationId xmlns:a16="http://schemas.microsoft.com/office/drawing/2014/main" id="{37525922-EB17-4CEB-8FE2-E234D478EA8C}"/>
              </a:ext>
            </a:extLst>
          </p:cNvPr>
          <p:cNvSpPr/>
          <p:nvPr userDrawn="1"/>
        </p:nvSpPr>
        <p:spPr>
          <a:xfrm>
            <a:off x="0" y="2362200"/>
            <a:ext cx="12191999" cy="213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그림 개체 틀 6">
            <a:extLst>
              <a:ext uri="{FF2B5EF4-FFF2-40B4-BE49-F238E27FC236}">
                <a16:creationId xmlns:a16="http://schemas.microsoft.com/office/drawing/2014/main" id="{0A0D5A86-3F87-4A81-BB86-8F3A92B48B5A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5534029" y="2"/>
            <a:ext cx="6657973" cy="6857999"/>
          </a:xfrm>
          <a:custGeom>
            <a:avLst/>
            <a:gdLst>
              <a:gd name="connsiteX0" fmla="*/ 2362199 w 6657973"/>
              <a:gd name="connsiteY0" fmla="*/ 0 h 6857999"/>
              <a:gd name="connsiteX1" fmla="*/ 6657973 w 6657973"/>
              <a:gd name="connsiteY1" fmla="*/ 0 h 6857999"/>
              <a:gd name="connsiteX2" fmla="*/ 6657973 w 6657973"/>
              <a:gd name="connsiteY2" fmla="*/ 3630706 h 6857999"/>
              <a:gd name="connsiteX3" fmla="*/ 6657972 w 6657973"/>
              <a:gd name="connsiteY3" fmla="*/ 6857999 h 6857999"/>
              <a:gd name="connsiteX4" fmla="*/ 2362198 w 6657973"/>
              <a:gd name="connsiteY4" fmla="*/ 6857999 h 6857999"/>
              <a:gd name="connsiteX5" fmla="*/ 2362198 w 6657973"/>
              <a:gd name="connsiteY5" fmla="*/ 6857999 h 6857999"/>
              <a:gd name="connsiteX6" fmla="*/ 0 w 6657973"/>
              <a:gd name="connsiteY6" fmla="*/ 3438532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57973" h="6857999">
                <a:moveTo>
                  <a:pt x="2362199" y="0"/>
                </a:moveTo>
                <a:lnTo>
                  <a:pt x="6657973" y="0"/>
                </a:lnTo>
                <a:lnTo>
                  <a:pt x="6657973" y="3630706"/>
                </a:lnTo>
                <a:lnTo>
                  <a:pt x="6657972" y="6857999"/>
                </a:lnTo>
                <a:lnTo>
                  <a:pt x="2362198" y="6857999"/>
                </a:lnTo>
                <a:lnTo>
                  <a:pt x="2362198" y="6857999"/>
                </a:lnTo>
                <a:lnTo>
                  <a:pt x="0" y="343853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426080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952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8C8FE1D-79E2-46F2-A8B6-6C78672F327D}"/>
              </a:ext>
            </a:extLst>
          </p:cNvPr>
          <p:cNvGrpSpPr/>
          <p:nvPr userDrawn="1"/>
        </p:nvGrpSpPr>
        <p:grpSpPr>
          <a:xfrm>
            <a:off x="708173" y="1837593"/>
            <a:ext cx="5265908" cy="2893260"/>
            <a:chOff x="-548507" y="477868"/>
            <a:chExt cx="11570449" cy="6357177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F18A6FBC-D138-4F68-8A66-6E140347BA70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AA9BC29C-363B-4E11-AE59-9B8AAF5C10D0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23A5DD8-C9B2-4827-81BA-376D44C24635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C04A37AE-39E9-4D86-94AD-C2DF9612C22D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AEC3D1B-1190-4201-B038-EDF09CD8289C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6D3F652-9B66-42B3-B6EC-DAEA0D479657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D75A6EA0-151B-4595-A461-6347C38766F9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768BE3A1-6A36-4CE5-A7E6-FF4ADB32DF5D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28970F8-1E52-4708-BA1F-38BF455DB26E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0881DEA5-6B95-4385-A6A3-016D173CAE6A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FEB77DDC-56D9-47AB-B71C-B5E868AA0063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E28E60-5E1A-43CA-A023-D7251390EE6B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5" name="그림 개체 틀 2">
            <a:extLst>
              <a:ext uri="{FF2B5EF4-FFF2-40B4-BE49-F238E27FC236}">
                <a16:creationId xmlns:a16="http://schemas.microsoft.com/office/drawing/2014/main" id="{E865A037-79E3-43C4-A726-58CEE97F8CF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54331" y="1976846"/>
            <a:ext cx="3849189" cy="231648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FontTx/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BF0C124E-AC53-4C85-B016-94002263599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9827736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05001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id="{BDC57578-EF98-4A57-8AF7-1C7CC48D72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43736" y="0"/>
            <a:ext cx="4348264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437232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8BF0D15-4BB1-408E-A5FC-CFF2202284A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463" y="-468065"/>
            <a:ext cx="4110019" cy="3897065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E15ECB00-AF83-443E-9AE7-961C16032659}"/>
              </a:ext>
            </a:extLst>
          </p:cNvPr>
          <p:cNvSpPr/>
          <p:nvPr userDrawn="1"/>
        </p:nvSpPr>
        <p:spPr>
          <a:xfrm>
            <a:off x="9342103" y="45555"/>
            <a:ext cx="3003442" cy="3003442"/>
          </a:xfrm>
          <a:prstGeom prst="ellipse">
            <a:avLst/>
          </a:prstGeom>
          <a:gradFill flip="none" rotWithShape="1">
            <a:gsLst>
              <a:gs pos="0">
                <a:schemeClr val="accent1">
                  <a:alpha val="40000"/>
                </a:schemeClr>
              </a:gs>
              <a:gs pos="100000">
                <a:schemeClr val="accent4">
                  <a:alpha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77800" sx="102000" sy="102000" algn="ctr" rotWithShape="0">
              <a:schemeClr val="accent6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8BED7D0-BE93-4317-824C-6DD1CC483554}"/>
              </a:ext>
            </a:extLst>
          </p:cNvPr>
          <p:cNvSpPr/>
          <p:nvPr userDrawn="1"/>
        </p:nvSpPr>
        <p:spPr>
          <a:xfrm>
            <a:off x="-667824" y="2996005"/>
            <a:ext cx="2393338" cy="2393338"/>
          </a:xfrm>
          <a:prstGeom prst="ellipse">
            <a:avLst/>
          </a:prstGeom>
          <a:gradFill flip="none" rotWithShape="1">
            <a:gsLst>
              <a:gs pos="0">
                <a:schemeClr val="accent1">
                  <a:alpha val="40000"/>
                </a:schemeClr>
              </a:gs>
              <a:gs pos="100000">
                <a:schemeClr val="accent4">
                  <a:alpha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77800" sx="102000" sy="102000" algn="ctr" rotWithShape="0">
              <a:schemeClr val="accent6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C175114-E625-440B-9D45-C7FECD32D84F}"/>
              </a:ext>
            </a:extLst>
          </p:cNvPr>
          <p:cNvSpPr/>
          <p:nvPr userDrawn="1"/>
        </p:nvSpPr>
        <p:spPr>
          <a:xfrm>
            <a:off x="6138505" y="4931795"/>
            <a:ext cx="1761493" cy="1758422"/>
          </a:xfrm>
          <a:custGeom>
            <a:avLst/>
            <a:gdLst>
              <a:gd name="connsiteX0" fmla="*/ 1196669 w 1761493"/>
              <a:gd name="connsiteY0" fmla="*/ 0 h 1758422"/>
              <a:gd name="connsiteX1" fmla="*/ 1662467 w 1761493"/>
              <a:gd name="connsiteY1" fmla="*/ 94040 h 1758422"/>
              <a:gd name="connsiteX2" fmla="*/ 1761493 w 1761493"/>
              <a:gd name="connsiteY2" fmla="*/ 141744 h 1758422"/>
              <a:gd name="connsiteX3" fmla="*/ 140264 w 1761493"/>
              <a:gd name="connsiteY3" fmla="*/ 1758422 h 1758422"/>
              <a:gd name="connsiteX4" fmla="*/ 94040 w 1761493"/>
              <a:gd name="connsiteY4" fmla="*/ 1662467 h 1758422"/>
              <a:gd name="connsiteX5" fmla="*/ 0 w 1761493"/>
              <a:gd name="connsiteY5" fmla="*/ 1196669 h 1758422"/>
              <a:gd name="connsiteX6" fmla="*/ 1196669 w 1761493"/>
              <a:gd name="connsiteY6" fmla="*/ 0 h 1758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61493" h="1758422">
                <a:moveTo>
                  <a:pt x="1196669" y="0"/>
                </a:moveTo>
                <a:cubicBezTo>
                  <a:pt x="1361895" y="0"/>
                  <a:pt x="1519299" y="33486"/>
                  <a:pt x="1662467" y="94040"/>
                </a:cubicBezTo>
                <a:lnTo>
                  <a:pt x="1761493" y="141744"/>
                </a:lnTo>
                <a:lnTo>
                  <a:pt x="140264" y="1758422"/>
                </a:lnTo>
                <a:lnTo>
                  <a:pt x="94040" y="1662467"/>
                </a:lnTo>
                <a:cubicBezTo>
                  <a:pt x="33486" y="1519299"/>
                  <a:pt x="0" y="1361895"/>
                  <a:pt x="0" y="1196669"/>
                </a:cubicBezTo>
                <a:cubicBezTo>
                  <a:pt x="0" y="535767"/>
                  <a:pt x="535767" y="0"/>
                  <a:pt x="119666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40000"/>
                </a:schemeClr>
              </a:gs>
              <a:gs pos="100000">
                <a:schemeClr val="accent4">
                  <a:alpha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77800" sx="102000" sy="102000" algn="ctr" rotWithShape="0">
              <a:schemeClr val="accent6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FF7B0E0-0A58-4E60-8B37-65D6CF8ACF1E}"/>
              </a:ext>
            </a:extLst>
          </p:cNvPr>
          <p:cNvSpPr/>
          <p:nvPr userDrawn="1"/>
        </p:nvSpPr>
        <p:spPr>
          <a:xfrm rot="13518210" flipH="1">
            <a:off x="9189934" y="1137317"/>
            <a:ext cx="821603" cy="5108776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lumMod val="100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251486E-3E22-42E9-9265-A62EF3AE4503}"/>
              </a:ext>
            </a:extLst>
          </p:cNvPr>
          <p:cNvSpPr/>
          <p:nvPr userDrawn="1"/>
        </p:nvSpPr>
        <p:spPr>
          <a:xfrm rot="2667893" flipH="1">
            <a:off x="5406738" y="-1762068"/>
            <a:ext cx="821603" cy="5108776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lumMod val="100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CC61999-5F04-4AB2-B1A4-94D8130656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10" y="2744694"/>
            <a:ext cx="3734250" cy="3540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A9635CA-BC26-4AD8-A22E-1ADC79CFE4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802" y="-1414282"/>
            <a:ext cx="3734250" cy="35407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92E4871-F2F2-4806-B2A4-7B4E17D49B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736" y="3798758"/>
            <a:ext cx="4110019" cy="38970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A948A5E-2C17-44D0-A274-9C818DA9A2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417" y="3798758"/>
            <a:ext cx="3531102" cy="3348144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7988820-EC8E-4E5E-B405-6369C94FB696}"/>
              </a:ext>
            </a:extLst>
          </p:cNvPr>
          <p:cNvSpPr/>
          <p:nvPr userDrawn="1"/>
        </p:nvSpPr>
        <p:spPr>
          <a:xfrm rot="2667893" flipH="1">
            <a:off x="4257628" y="-627022"/>
            <a:ext cx="821603" cy="5108776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lumMod val="100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B34C216-B859-4332-89DD-FDAB18587912}"/>
              </a:ext>
            </a:extLst>
          </p:cNvPr>
          <p:cNvSpPr/>
          <p:nvPr userDrawn="1"/>
        </p:nvSpPr>
        <p:spPr>
          <a:xfrm rot="2667893" flipH="1">
            <a:off x="10215580" y="2065939"/>
            <a:ext cx="821603" cy="5108776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lumMod val="100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F8C30EF-40BC-43EA-9DFB-F9D15A22EB5E}"/>
              </a:ext>
            </a:extLst>
          </p:cNvPr>
          <p:cNvSpPr/>
          <p:nvPr userDrawn="1"/>
        </p:nvSpPr>
        <p:spPr>
          <a:xfrm rot="2703270">
            <a:off x="2721962" y="791637"/>
            <a:ext cx="47625" cy="292608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20E1840-583E-492F-A9C7-78CB38D18A57}"/>
              </a:ext>
            </a:extLst>
          </p:cNvPr>
          <p:cNvSpPr/>
          <p:nvPr userDrawn="1"/>
        </p:nvSpPr>
        <p:spPr>
          <a:xfrm rot="2703270">
            <a:off x="1032398" y="3557778"/>
            <a:ext cx="47625" cy="292608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21B742EA-776C-4729-BC4C-D8246D495CCF}"/>
              </a:ext>
            </a:extLst>
          </p:cNvPr>
          <p:cNvSpPr/>
          <p:nvPr userDrawn="1"/>
        </p:nvSpPr>
        <p:spPr>
          <a:xfrm rot="2703270">
            <a:off x="8580552" y="2784302"/>
            <a:ext cx="47625" cy="2194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0FB9170-ED31-4166-B8AF-844A796082C3}"/>
              </a:ext>
            </a:extLst>
          </p:cNvPr>
          <p:cNvSpPr/>
          <p:nvPr userDrawn="1"/>
        </p:nvSpPr>
        <p:spPr>
          <a:xfrm rot="2703270">
            <a:off x="11184263" y="-197411"/>
            <a:ext cx="47625" cy="145973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140AEF0-AD3C-429C-8967-68D41060DDA9}"/>
              </a:ext>
            </a:extLst>
          </p:cNvPr>
          <p:cNvSpPr/>
          <p:nvPr userDrawn="1"/>
        </p:nvSpPr>
        <p:spPr>
          <a:xfrm rot="2703270">
            <a:off x="4151900" y="5582175"/>
            <a:ext cx="47625" cy="145973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7CBDFD1-2932-4D6D-8A90-D0F5DC3C67AE}"/>
              </a:ext>
            </a:extLst>
          </p:cNvPr>
          <p:cNvSpPr/>
          <p:nvPr userDrawn="1"/>
        </p:nvSpPr>
        <p:spPr>
          <a:xfrm rot="2703270">
            <a:off x="7159183" y="218145"/>
            <a:ext cx="47625" cy="145973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A46355A-3E04-49FD-9F09-AAAB3DB0E418}"/>
              </a:ext>
            </a:extLst>
          </p:cNvPr>
          <p:cNvSpPr/>
          <p:nvPr userDrawn="1"/>
        </p:nvSpPr>
        <p:spPr>
          <a:xfrm rot="2703270">
            <a:off x="10756304" y="4976519"/>
            <a:ext cx="47625" cy="2194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ircle: Hollow 22">
            <a:extLst>
              <a:ext uri="{FF2B5EF4-FFF2-40B4-BE49-F238E27FC236}">
                <a16:creationId xmlns:a16="http://schemas.microsoft.com/office/drawing/2014/main" id="{409C4469-3F84-4E19-A632-E543A5FDD884}"/>
              </a:ext>
            </a:extLst>
          </p:cNvPr>
          <p:cNvSpPr/>
          <p:nvPr userDrawn="1"/>
        </p:nvSpPr>
        <p:spPr>
          <a:xfrm>
            <a:off x="1940747" y="6150690"/>
            <a:ext cx="307304" cy="307304"/>
          </a:xfrm>
          <a:prstGeom prst="donut">
            <a:avLst>
              <a:gd name="adj" fmla="val 12398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4" name="Circle: Hollow 23">
            <a:extLst>
              <a:ext uri="{FF2B5EF4-FFF2-40B4-BE49-F238E27FC236}">
                <a16:creationId xmlns:a16="http://schemas.microsoft.com/office/drawing/2014/main" id="{EBF49C44-3383-44DC-8036-8DC2B11ACB1A}"/>
              </a:ext>
            </a:extLst>
          </p:cNvPr>
          <p:cNvSpPr/>
          <p:nvPr userDrawn="1"/>
        </p:nvSpPr>
        <p:spPr>
          <a:xfrm>
            <a:off x="5198769" y="5662761"/>
            <a:ext cx="307304" cy="307304"/>
          </a:xfrm>
          <a:prstGeom prst="donut">
            <a:avLst>
              <a:gd name="adj" fmla="val 12398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5" name="Circle: Hollow 24">
            <a:extLst>
              <a:ext uri="{FF2B5EF4-FFF2-40B4-BE49-F238E27FC236}">
                <a16:creationId xmlns:a16="http://schemas.microsoft.com/office/drawing/2014/main" id="{D46346EE-F1B7-4796-AFA9-AAE048AA3364}"/>
              </a:ext>
            </a:extLst>
          </p:cNvPr>
          <p:cNvSpPr/>
          <p:nvPr userDrawn="1"/>
        </p:nvSpPr>
        <p:spPr>
          <a:xfrm>
            <a:off x="9090515" y="378804"/>
            <a:ext cx="307304" cy="307304"/>
          </a:xfrm>
          <a:prstGeom prst="donut">
            <a:avLst>
              <a:gd name="adj" fmla="val 12398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6" name="Circle: Hollow 25">
            <a:extLst>
              <a:ext uri="{FF2B5EF4-FFF2-40B4-BE49-F238E27FC236}">
                <a16:creationId xmlns:a16="http://schemas.microsoft.com/office/drawing/2014/main" id="{73E5F236-BD77-4630-A734-050F06B94A2D}"/>
              </a:ext>
            </a:extLst>
          </p:cNvPr>
          <p:cNvSpPr/>
          <p:nvPr userDrawn="1"/>
        </p:nvSpPr>
        <p:spPr>
          <a:xfrm>
            <a:off x="4738389" y="729356"/>
            <a:ext cx="530853" cy="530853"/>
          </a:xfrm>
          <a:prstGeom prst="donut">
            <a:avLst>
              <a:gd name="adj" fmla="val 8809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7" name="Circle: Hollow 26">
            <a:extLst>
              <a:ext uri="{FF2B5EF4-FFF2-40B4-BE49-F238E27FC236}">
                <a16:creationId xmlns:a16="http://schemas.microsoft.com/office/drawing/2014/main" id="{C89DEA56-42C4-43A8-B485-A905F2F9EF8D}"/>
              </a:ext>
            </a:extLst>
          </p:cNvPr>
          <p:cNvSpPr/>
          <p:nvPr userDrawn="1"/>
        </p:nvSpPr>
        <p:spPr>
          <a:xfrm>
            <a:off x="10500138" y="3884485"/>
            <a:ext cx="307304" cy="307304"/>
          </a:xfrm>
          <a:prstGeom prst="donut">
            <a:avLst>
              <a:gd name="adj" fmla="val 12398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8" name="Circle: Hollow 27">
            <a:extLst>
              <a:ext uri="{FF2B5EF4-FFF2-40B4-BE49-F238E27FC236}">
                <a16:creationId xmlns:a16="http://schemas.microsoft.com/office/drawing/2014/main" id="{841ACCCA-100D-4216-8EA1-A5CC63045609}"/>
              </a:ext>
            </a:extLst>
          </p:cNvPr>
          <p:cNvSpPr/>
          <p:nvPr userDrawn="1"/>
        </p:nvSpPr>
        <p:spPr>
          <a:xfrm>
            <a:off x="9342103" y="6252072"/>
            <a:ext cx="307304" cy="307304"/>
          </a:xfrm>
          <a:prstGeom prst="donut">
            <a:avLst>
              <a:gd name="adj" fmla="val 12398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9" name="Circle: Hollow 28">
            <a:extLst>
              <a:ext uri="{FF2B5EF4-FFF2-40B4-BE49-F238E27FC236}">
                <a16:creationId xmlns:a16="http://schemas.microsoft.com/office/drawing/2014/main" id="{35C224AA-96FF-425B-A723-6682BE2E1056}"/>
              </a:ext>
            </a:extLst>
          </p:cNvPr>
          <p:cNvSpPr/>
          <p:nvPr userDrawn="1"/>
        </p:nvSpPr>
        <p:spPr>
          <a:xfrm>
            <a:off x="864565" y="3360093"/>
            <a:ext cx="530853" cy="530853"/>
          </a:xfrm>
          <a:prstGeom prst="donut">
            <a:avLst>
              <a:gd name="adj" fmla="val 8809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060D8E5-FE2C-4BE4-8D5F-4E1953E01D04}"/>
              </a:ext>
            </a:extLst>
          </p:cNvPr>
          <p:cNvSpPr/>
          <p:nvPr userDrawn="1"/>
        </p:nvSpPr>
        <p:spPr>
          <a:xfrm>
            <a:off x="3079119" y="-1105386"/>
            <a:ext cx="2413539" cy="2404593"/>
          </a:xfrm>
          <a:custGeom>
            <a:avLst/>
            <a:gdLst>
              <a:gd name="connsiteX0" fmla="*/ 1501721 w 2413539"/>
              <a:gd name="connsiteY0" fmla="*/ 0 h 2404593"/>
              <a:gd name="connsiteX1" fmla="*/ 2341348 w 2413539"/>
              <a:gd name="connsiteY1" fmla="*/ 256470 h 2404593"/>
              <a:gd name="connsiteX2" fmla="*/ 2413539 w 2413539"/>
              <a:gd name="connsiteY2" fmla="*/ 310454 h 2404593"/>
              <a:gd name="connsiteX3" fmla="*/ 303764 w 2413539"/>
              <a:gd name="connsiteY3" fmla="*/ 2404593 h 2404593"/>
              <a:gd name="connsiteX4" fmla="*/ 256470 w 2413539"/>
              <a:gd name="connsiteY4" fmla="*/ 2341348 h 2404593"/>
              <a:gd name="connsiteX5" fmla="*/ 0 w 2413539"/>
              <a:gd name="connsiteY5" fmla="*/ 1501721 h 2404593"/>
              <a:gd name="connsiteX6" fmla="*/ 1501721 w 2413539"/>
              <a:gd name="connsiteY6" fmla="*/ 0 h 2404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3539" h="2404593">
                <a:moveTo>
                  <a:pt x="1501721" y="0"/>
                </a:moveTo>
                <a:cubicBezTo>
                  <a:pt x="1812738" y="0"/>
                  <a:pt x="2101672" y="94548"/>
                  <a:pt x="2341348" y="256470"/>
                </a:cubicBezTo>
                <a:lnTo>
                  <a:pt x="2413539" y="310454"/>
                </a:lnTo>
                <a:lnTo>
                  <a:pt x="303764" y="2404593"/>
                </a:lnTo>
                <a:lnTo>
                  <a:pt x="256470" y="2341348"/>
                </a:lnTo>
                <a:cubicBezTo>
                  <a:pt x="94548" y="2101672"/>
                  <a:pt x="0" y="1812738"/>
                  <a:pt x="0" y="1501721"/>
                </a:cubicBezTo>
                <a:cubicBezTo>
                  <a:pt x="0" y="672343"/>
                  <a:pt x="672343" y="0"/>
                  <a:pt x="150172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40000"/>
                </a:schemeClr>
              </a:gs>
              <a:gs pos="100000">
                <a:schemeClr val="accent4">
                  <a:alpha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77800" sx="102000" sy="102000" algn="ctr" rotWithShape="0">
              <a:schemeClr val="accent6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905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48467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F5C830AA-5FA6-4CD4-AD75-FEFC4B01915A}"/>
              </a:ext>
            </a:extLst>
          </p:cNvPr>
          <p:cNvGrpSpPr/>
          <p:nvPr userDrawn="1"/>
        </p:nvGrpSpPr>
        <p:grpSpPr>
          <a:xfrm flipV="1">
            <a:off x="-1536722" y="-1474805"/>
            <a:ext cx="6967679" cy="9512191"/>
            <a:chOff x="-1484471" y="-860850"/>
            <a:chExt cx="6967679" cy="951219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7CA2486D-8BCE-4F5C-8CAA-C5764F13D2C0}"/>
                </a:ext>
              </a:extLst>
            </p:cNvPr>
            <p:cNvGrpSpPr/>
            <p:nvPr userDrawn="1"/>
          </p:nvGrpSpPr>
          <p:grpSpPr>
            <a:xfrm rot="16200000">
              <a:off x="-1510142" y="1657990"/>
              <a:ext cx="7019022" cy="6967679"/>
              <a:chOff x="-1454130" y="-1334460"/>
              <a:chExt cx="7019022" cy="6967679"/>
            </a:xfrm>
          </p:grpSpPr>
          <p:sp>
            <p:nvSpPr>
              <p:cNvPr id="3" name="Oval 2">
                <a:extLst>
                  <a:ext uri="{FF2B5EF4-FFF2-40B4-BE49-F238E27FC236}">
                    <a16:creationId xmlns:a16="http://schemas.microsoft.com/office/drawing/2014/main" id="{BF71EB0B-9497-409F-8497-D05944EED268}"/>
                  </a:ext>
                </a:extLst>
              </p:cNvPr>
              <p:cNvSpPr/>
              <p:nvPr userDrawn="1"/>
            </p:nvSpPr>
            <p:spPr>
              <a:xfrm>
                <a:off x="-1166340" y="2200772"/>
                <a:ext cx="2393338" cy="2393338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alpha val="40000"/>
                    </a:schemeClr>
                  </a:gs>
                  <a:gs pos="100000">
                    <a:schemeClr val="accent4">
                      <a:alpha val="4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  <a:effectLst>
                <a:outerShdw blurRad="177800" sx="102000" sy="102000" algn="ctr" rotWithShape="0">
                  <a:schemeClr val="accent6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80DDDF61-AF37-4CDD-91B7-E8FD97EB7F24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8173" y="2092453"/>
                <a:ext cx="3734250" cy="3540766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58756FA6-95F9-4A5F-8874-D3AE77F87B6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454130" y="126244"/>
                <a:ext cx="3734250" cy="3540766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652D9175-806D-444B-843C-8D6D1A2B8B48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30642" y="-1334460"/>
                <a:ext cx="3734250" cy="3540766"/>
              </a:xfrm>
              <a:prstGeom prst="rect">
                <a:avLst/>
              </a:prstGeom>
            </p:spPr>
          </p:pic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9EE53EEA-8096-4336-BF8C-013228CF2A7B}"/>
                  </a:ext>
                </a:extLst>
              </p:cNvPr>
              <p:cNvSpPr/>
              <p:nvPr userDrawn="1"/>
            </p:nvSpPr>
            <p:spPr>
              <a:xfrm rot="2667893" flipH="1">
                <a:off x="3776991" y="-1279263"/>
                <a:ext cx="821603" cy="510877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300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chemeClr val="bg1">
                      <a:lumMod val="100000"/>
                      <a:alpha val="2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3540C4DE-A5C4-491B-85D8-7A083DE9DB85}"/>
                  </a:ext>
                </a:extLst>
              </p:cNvPr>
              <p:cNvSpPr/>
              <p:nvPr userDrawn="1"/>
            </p:nvSpPr>
            <p:spPr>
              <a:xfrm rot="2703270">
                <a:off x="2139106" y="-351276"/>
                <a:ext cx="47625" cy="292608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3C197359-984C-46D0-8A51-B98CB1D4D2F3}"/>
                  </a:ext>
                </a:extLst>
              </p:cNvPr>
              <p:cNvSpPr/>
              <p:nvPr userDrawn="1"/>
            </p:nvSpPr>
            <p:spPr>
              <a:xfrm rot="2703270">
                <a:off x="533882" y="2762545"/>
                <a:ext cx="47625" cy="292608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0413640F-302A-4F0D-BB79-E28A5E756CB0}"/>
                  </a:ext>
                </a:extLst>
              </p:cNvPr>
              <p:cNvSpPr/>
              <p:nvPr userDrawn="1"/>
            </p:nvSpPr>
            <p:spPr>
              <a:xfrm rot="2703270">
                <a:off x="295353" y="154282"/>
                <a:ext cx="47625" cy="1459734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Circle: Hollow 11">
                <a:extLst>
                  <a:ext uri="{FF2B5EF4-FFF2-40B4-BE49-F238E27FC236}">
                    <a16:creationId xmlns:a16="http://schemas.microsoft.com/office/drawing/2014/main" id="{1F0A2C54-CDD2-4AED-8188-711E2B556ED7}"/>
                  </a:ext>
                </a:extLst>
              </p:cNvPr>
              <p:cNvSpPr/>
              <p:nvPr userDrawn="1"/>
            </p:nvSpPr>
            <p:spPr>
              <a:xfrm>
                <a:off x="2747827" y="1763993"/>
                <a:ext cx="307304" cy="307304"/>
              </a:xfrm>
              <a:prstGeom prst="donut">
                <a:avLst>
                  <a:gd name="adj" fmla="val 12398"/>
                </a:avLst>
              </a:prstGeom>
              <a:gradFill flip="none" rotWithShape="1">
                <a:gsLst>
                  <a:gs pos="0">
                    <a:schemeClr val="accent1">
                      <a:alpha val="50000"/>
                    </a:schemeClr>
                  </a:gs>
                  <a:gs pos="100000">
                    <a:schemeClr val="accent1">
                      <a:lumMod val="75000"/>
                      <a:alpha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/>
              </a:p>
            </p:txBody>
          </p:sp>
          <p:sp>
            <p:nvSpPr>
              <p:cNvPr id="13" name="Circle: Hollow 12">
                <a:extLst>
                  <a:ext uri="{FF2B5EF4-FFF2-40B4-BE49-F238E27FC236}">
                    <a16:creationId xmlns:a16="http://schemas.microsoft.com/office/drawing/2014/main" id="{75ED3DF4-C9D6-4BB6-A2B9-E5CA4FA70BFB}"/>
                  </a:ext>
                </a:extLst>
              </p:cNvPr>
              <p:cNvSpPr/>
              <p:nvPr userDrawn="1"/>
            </p:nvSpPr>
            <p:spPr>
              <a:xfrm>
                <a:off x="3350683" y="647436"/>
                <a:ext cx="530853" cy="530853"/>
              </a:xfrm>
              <a:prstGeom prst="donut">
                <a:avLst>
                  <a:gd name="adj" fmla="val 8809"/>
                </a:avLst>
              </a:prstGeom>
              <a:gradFill flip="none" rotWithShape="1">
                <a:gsLst>
                  <a:gs pos="0">
                    <a:schemeClr val="accent1">
                      <a:alpha val="50000"/>
                    </a:schemeClr>
                  </a:gs>
                  <a:gs pos="100000">
                    <a:schemeClr val="accent1">
                      <a:lumMod val="75000"/>
                      <a:alpha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/>
              </a:p>
            </p:txBody>
          </p:sp>
          <p:sp>
            <p:nvSpPr>
              <p:cNvPr id="14" name="Circle: Hollow 13">
                <a:extLst>
                  <a:ext uri="{FF2B5EF4-FFF2-40B4-BE49-F238E27FC236}">
                    <a16:creationId xmlns:a16="http://schemas.microsoft.com/office/drawing/2014/main" id="{6ADB9004-20CC-4775-A94C-01AF85407695}"/>
                  </a:ext>
                </a:extLst>
              </p:cNvPr>
              <p:cNvSpPr/>
              <p:nvPr userDrawn="1"/>
            </p:nvSpPr>
            <p:spPr>
              <a:xfrm>
                <a:off x="366049" y="2564860"/>
                <a:ext cx="530853" cy="530853"/>
              </a:xfrm>
              <a:prstGeom prst="donut">
                <a:avLst>
                  <a:gd name="adj" fmla="val 8809"/>
                </a:avLst>
              </a:prstGeom>
              <a:gradFill flip="none" rotWithShape="1">
                <a:gsLst>
                  <a:gs pos="0">
                    <a:schemeClr val="accent1">
                      <a:alpha val="50000"/>
                    </a:schemeClr>
                  </a:gs>
                  <a:gs pos="100000">
                    <a:schemeClr val="accent1">
                      <a:lumMod val="75000"/>
                      <a:alpha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AE17066-8B58-479D-ADC0-C0AE3E0C1818}"/>
                  </a:ext>
                </a:extLst>
              </p:cNvPr>
              <p:cNvSpPr/>
              <p:nvPr userDrawn="1"/>
            </p:nvSpPr>
            <p:spPr>
              <a:xfrm>
                <a:off x="2248959" y="-1025564"/>
                <a:ext cx="2413539" cy="2404593"/>
              </a:xfrm>
              <a:custGeom>
                <a:avLst/>
                <a:gdLst>
                  <a:gd name="connsiteX0" fmla="*/ 1501721 w 2413539"/>
                  <a:gd name="connsiteY0" fmla="*/ 0 h 2404593"/>
                  <a:gd name="connsiteX1" fmla="*/ 2341348 w 2413539"/>
                  <a:gd name="connsiteY1" fmla="*/ 256470 h 2404593"/>
                  <a:gd name="connsiteX2" fmla="*/ 2413539 w 2413539"/>
                  <a:gd name="connsiteY2" fmla="*/ 310454 h 2404593"/>
                  <a:gd name="connsiteX3" fmla="*/ 303764 w 2413539"/>
                  <a:gd name="connsiteY3" fmla="*/ 2404593 h 2404593"/>
                  <a:gd name="connsiteX4" fmla="*/ 256470 w 2413539"/>
                  <a:gd name="connsiteY4" fmla="*/ 2341348 h 2404593"/>
                  <a:gd name="connsiteX5" fmla="*/ 0 w 2413539"/>
                  <a:gd name="connsiteY5" fmla="*/ 1501721 h 2404593"/>
                  <a:gd name="connsiteX6" fmla="*/ 1501721 w 2413539"/>
                  <a:gd name="connsiteY6" fmla="*/ 0 h 2404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13539" h="2404593">
                    <a:moveTo>
                      <a:pt x="1501721" y="0"/>
                    </a:moveTo>
                    <a:cubicBezTo>
                      <a:pt x="1812738" y="0"/>
                      <a:pt x="2101672" y="94548"/>
                      <a:pt x="2341348" y="256470"/>
                    </a:cubicBezTo>
                    <a:lnTo>
                      <a:pt x="2413539" y="310454"/>
                    </a:lnTo>
                    <a:lnTo>
                      <a:pt x="303764" y="2404593"/>
                    </a:lnTo>
                    <a:lnTo>
                      <a:pt x="256470" y="2341348"/>
                    </a:lnTo>
                    <a:cubicBezTo>
                      <a:pt x="94548" y="2101672"/>
                      <a:pt x="0" y="1812738"/>
                      <a:pt x="0" y="1501721"/>
                    </a:cubicBezTo>
                    <a:cubicBezTo>
                      <a:pt x="0" y="672343"/>
                      <a:pt x="672343" y="0"/>
                      <a:pt x="1501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alpha val="40000"/>
                    </a:schemeClr>
                  </a:gs>
                  <a:gs pos="100000">
                    <a:schemeClr val="accent4">
                      <a:alpha val="4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  <a:effectLst>
                <a:outerShdw blurRad="177800" sx="102000" sy="102000" algn="ctr" rotWithShape="0">
                  <a:schemeClr val="accent6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77B0D4A-E3C1-4B7D-8088-814C22F0A19F}"/>
                </a:ext>
              </a:extLst>
            </p:cNvPr>
            <p:cNvGrpSpPr/>
            <p:nvPr userDrawn="1"/>
          </p:nvGrpSpPr>
          <p:grpSpPr>
            <a:xfrm rot="5400000">
              <a:off x="-325146" y="-952329"/>
              <a:ext cx="3348144" cy="3531102"/>
              <a:chOff x="733347" y="4234870"/>
              <a:chExt cx="3348144" cy="3531102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91FEE50B-8E3D-46B2-8EA0-62CF7EFC67DF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641868" y="4326349"/>
                <a:ext cx="3531102" cy="3348144"/>
              </a:xfrm>
              <a:prstGeom prst="rect">
                <a:avLst/>
              </a:prstGeom>
            </p:spPr>
          </p:pic>
          <p:sp>
            <p:nvSpPr>
              <p:cNvPr id="17" name="Circle: Hollow 16">
                <a:extLst>
                  <a:ext uri="{FF2B5EF4-FFF2-40B4-BE49-F238E27FC236}">
                    <a16:creationId xmlns:a16="http://schemas.microsoft.com/office/drawing/2014/main" id="{85B9006B-48FC-4507-B2E2-05BA6E61F230}"/>
                  </a:ext>
                </a:extLst>
              </p:cNvPr>
              <p:cNvSpPr/>
              <p:nvPr userDrawn="1"/>
            </p:nvSpPr>
            <p:spPr>
              <a:xfrm rot="5400000">
                <a:off x="2094522" y="6103468"/>
                <a:ext cx="307304" cy="307304"/>
              </a:xfrm>
              <a:prstGeom prst="donut">
                <a:avLst>
                  <a:gd name="adj" fmla="val 12398"/>
                </a:avLst>
              </a:prstGeom>
              <a:gradFill flip="none" rotWithShape="1">
                <a:gsLst>
                  <a:gs pos="0">
                    <a:schemeClr val="accent1">
                      <a:alpha val="50000"/>
                    </a:schemeClr>
                  </a:gs>
                  <a:gs pos="100000">
                    <a:schemeClr val="accent1">
                      <a:lumMod val="75000"/>
                      <a:alpha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8FD8C2B-CF95-4359-8C9B-66F6DEF41BC2}"/>
                  </a:ext>
                </a:extLst>
              </p:cNvPr>
              <p:cNvSpPr/>
              <p:nvPr userDrawn="1"/>
            </p:nvSpPr>
            <p:spPr>
              <a:xfrm rot="5400000">
                <a:off x="1829106" y="5091582"/>
                <a:ext cx="1761493" cy="1758422"/>
              </a:xfrm>
              <a:custGeom>
                <a:avLst/>
                <a:gdLst>
                  <a:gd name="connsiteX0" fmla="*/ 1196669 w 1761493"/>
                  <a:gd name="connsiteY0" fmla="*/ 0 h 1758422"/>
                  <a:gd name="connsiteX1" fmla="*/ 1662467 w 1761493"/>
                  <a:gd name="connsiteY1" fmla="*/ 94040 h 1758422"/>
                  <a:gd name="connsiteX2" fmla="*/ 1761493 w 1761493"/>
                  <a:gd name="connsiteY2" fmla="*/ 141744 h 1758422"/>
                  <a:gd name="connsiteX3" fmla="*/ 140264 w 1761493"/>
                  <a:gd name="connsiteY3" fmla="*/ 1758422 h 1758422"/>
                  <a:gd name="connsiteX4" fmla="*/ 94040 w 1761493"/>
                  <a:gd name="connsiteY4" fmla="*/ 1662467 h 1758422"/>
                  <a:gd name="connsiteX5" fmla="*/ 0 w 1761493"/>
                  <a:gd name="connsiteY5" fmla="*/ 1196669 h 1758422"/>
                  <a:gd name="connsiteX6" fmla="*/ 1196669 w 1761493"/>
                  <a:gd name="connsiteY6" fmla="*/ 0 h 1758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61493" h="1758422">
                    <a:moveTo>
                      <a:pt x="1196669" y="0"/>
                    </a:moveTo>
                    <a:cubicBezTo>
                      <a:pt x="1361895" y="0"/>
                      <a:pt x="1519299" y="33486"/>
                      <a:pt x="1662467" y="94040"/>
                    </a:cubicBezTo>
                    <a:lnTo>
                      <a:pt x="1761493" y="141744"/>
                    </a:lnTo>
                    <a:lnTo>
                      <a:pt x="140264" y="1758422"/>
                    </a:lnTo>
                    <a:lnTo>
                      <a:pt x="94040" y="1662467"/>
                    </a:lnTo>
                    <a:cubicBezTo>
                      <a:pt x="33486" y="1519299"/>
                      <a:pt x="0" y="1361895"/>
                      <a:pt x="0" y="1196669"/>
                    </a:cubicBezTo>
                    <a:cubicBezTo>
                      <a:pt x="0" y="535767"/>
                      <a:pt x="535767" y="0"/>
                      <a:pt x="119666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alpha val="40000"/>
                    </a:schemeClr>
                  </a:gs>
                  <a:gs pos="100000">
                    <a:schemeClr val="accent4">
                      <a:alpha val="4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  <a:effectLst>
                <a:outerShdw blurRad="177800" sx="102000" sy="102000" algn="ctr" rotWithShape="0">
                  <a:schemeClr val="accent6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B07CB7B1-F420-416D-8B5A-CDA12EF282E8}"/>
                  </a:ext>
                </a:extLst>
              </p:cNvPr>
              <p:cNvSpPr/>
              <p:nvPr userDrawn="1"/>
            </p:nvSpPr>
            <p:spPr>
              <a:xfrm rot="8103270">
                <a:off x="3096259" y="4960806"/>
                <a:ext cx="47625" cy="219456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721797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16424994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15308238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5080" y="6406861"/>
            <a:ext cx="467591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OCR A Extended" panose="02010509020102010303" pitchFamily="50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35153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MY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13916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72597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09763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4271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92829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9031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23988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957036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383655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399053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39910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pic>
        <p:nvPicPr>
          <p:cNvPr id="7" name="Content Placeholder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OCR A Extended" panose="02010509020102010303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118718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753BFA8-3D3E-4C5E-99C1-40D650480A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4742F-853D-4D1A-A757-EE27AA313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385918-3395-4772-81EA-F1D97ACAC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3C19BE-0E64-4D68-95E8-6170F5C78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033181-4F30-4FE2-B5F6-5B78371527B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5028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3638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15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1581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5313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8505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B3F4BE5C-048C-4735-9598-266EDAD13859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5080" y="6406861"/>
            <a:ext cx="467591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OCR A Extended" panose="02010509020102010303" pitchFamily="50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6C759CE-8218-91B1-1902-7B5E22DFFF41}"/>
              </a:ext>
            </a:extLst>
          </p:cNvPr>
          <p:cNvSpPr/>
          <p:nvPr userDrawn="1"/>
        </p:nvSpPr>
        <p:spPr>
          <a:xfrm>
            <a:off x="194705" y="0"/>
            <a:ext cx="1051182" cy="4212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4419B3-B168-4457-37D4-F2EFCA4ED5DD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54" y="0"/>
            <a:ext cx="844733" cy="42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264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6075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B3F4BE5C-048C-4735-9598-266EDAD13859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5080" y="6406861"/>
            <a:ext cx="467591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OCR A Extended" panose="02010509020102010303" pitchFamily="50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6C759CE-8218-91B1-1902-7B5E22DFFF41}"/>
              </a:ext>
            </a:extLst>
          </p:cNvPr>
          <p:cNvSpPr/>
          <p:nvPr userDrawn="1"/>
        </p:nvSpPr>
        <p:spPr>
          <a:xfrm>
            <a:off x="194705" y="0"/>
            <a:ext cx="1051182" cy="4212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4419B3-B168-4457-37D4-F2EFCA4ED5DD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54" y="0"/>
            <a:ext cx="844733" cy="42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946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pngall.com/first-place-png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hyperlink" Target="https://dcu.autism-uni.org/what-are-assessments-and-how-do-you-survive-them/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spaka.mohe.gov.my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DAD51DBE-AB74-4D82-8927-263F209EB9FA}"/>
              </a:ext>
            </a:extLst>
          </p:cNvPr>
          <p:cNvSpPr txBox="1">
            <a:spLocks/>
          </p:cNvSpPr>
          <p:nvPr/>
        </p:nvSpPr>
        <p:spPr>
          <a:xfrm>
            <a:off x="11678834" y="6453198"/>
            <a:ext cx="3880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OCR A Extended" panose="02010509020102010303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t>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9285DC22-03EA-A408-269F-7EECA8426924}"/>
              </a:ext>
            </a:extLst>
          </p:cNvPr>
          <p:cNvSpPr txBox="1">
            <a:spLocks/>
          </p:cNvSpPr>
          <p:nvPr/>
        </p:nvSpPr>
        <p:spPr>
          <a:xfrm>
            <a:off x="3425345" y="674688"/>
            <a:ext cx="8578395" cy="4610683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endParaRPr lang="en-MY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n-MY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TAKLIMAT </a:t>
            </a:r>
            <a:r>
              <a:rPr lang="da-DK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ANUGERAH KHAS YB MENTERI PENDIDIKAN TINGGI:</a:t>
            </a:r>
            <a:br>
              <a:rPr lang="da-DK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a-DK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REKA BENTUK KURIKULUM DAN PENYAMPAIAN INOVATIF (AKRI) 2024</a:t>
            </a:r>
          </a:p>
          <a:p>
            <a:pPr algn="ctr">
              <a:defRPr/>
            </a:pPr>
            <a:br>
              <a:rPr lang="da-DK" sz="28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a-DK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(KATEGORI PENTAKSIRAN ALTERNATIF)</a:t>
            </a:r>
          </a:p>
          <a:p>
            <a:pPr algn="ctr">
              <a:defRPr/>
            </a:pPr>
            <a:endParaRPr lang="da-DK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da-DK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DISAMPAIKAN OLEH:</a:t>
            </a:r>
          </a:p>
          <a:p>
            <a:pPr algn="ctr">
              <a:defRPr/>
            </a:pPr>
            <a:r>
              <a:rPr lang="ms-MY" sz="2800" b="1" kern="1200" dirty="0">
                <a:solidFill>
                  <a:srgbClr val="00B0F0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PROF. MADYA DR. ADIBAH BT. ABDUL LATIF </a:t>
            </a:r>
            <a:endParaRPr lang="en-MY" sz="28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endParaRPr lang="da-DK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endParaRPr lang="da-DK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A blue star with red border&#10;&#10;Description automatically generated">
            <a:extLst>
              <a:ext uri="{FF2B5EF4-FFF2-40B4-BE49-F238E27FC236}">
                <a16:creationId xmlns:a16="http://schemas.microsoft.com/office/drawing/2014/main" id="{F256696A-B9D0-1051-8C22-C5748AF37A5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60" y="325411"/>
            <a:ext cx="3087070" cy="2355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160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Diagonal Corners Rounded 15">
            <a:extLst>
              <a:ext uri="{FF2B5EF4-FFF2-40B4-BE49-F238E27FC236}">
                <a16:creationId xmlns:a16="http://schemas.microsoft.com/office/drawing/2014/main" id="{9BBC1A32-5A0F-4475-C799-600C5303685E}"/>
              </a:ext>
            </a:extLst>
          </p:cNvPr>
          <p:cNvSpPr/>
          <p:nvPr/>
        </p:nvSpPr>
        <p:spPr>
          <a:xfrm>
            <a:off x="0" y="1690104"/>
            <a:ext cx="12192000" cy="4056916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AEC0D-8672-3B06-AC14-C5B97404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61DF329-3ADC-D555-5696-8C7ADC680F10}"/>
              </a:ext>
            </a:extLst>
          </p:cNvPr>
          <p:cNvSpPr txBox="1">
            <a:spLocks/>
          </p:cNvSpPr>
          <p:nvPr/>
        </p:nvSpPr>
        <p:spPr bwMode="auto">
          <a:xfrm>
            <a:off x="684213" y="611188"/>
            <a:ext cx="10731500" cy="982662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NILAI ANUGERAH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C5256F-80D5-7F17-B109-26C218B962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0452" y="1951433"/>
            <a:ext cx="6276772" cy="28604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8FE4380-EE1D-B832-B9AD-8B8BCB7F86E1}"/>
              </a:ext>
            </a:extLst>
          </p:cNvPr>
          <p:cNvSpPr txBox="1"/>
          <p:nvPr/>
        </p:nvSpPr>
        <p:spPr>
          <a:xfrm>
            <a:off x="3110289" y="4788992"/>
            <a:ext cx="597142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2500" b="1" dirty="0" err="1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Tempa</a:t>
            </a:r>
            <a:r>
              <a:rPr lang="en-MY" sz="2500" b="1" dirty="0" err="1">
                <a:latin typeface="Abadi" panose="020B0604020104020204" pitchFamily="34" charset="0"/>
                <a:ea typeface="Times New Roman" panose="02020603050405020304" pitchFamily="18" charset="0"/>
              </a:rPr>
              <a:t>t</a:t>
            </a:r>
            <a:r>
              <a:rPr lang="en-MY" sz="2500" b="1" dirty="0">
                <a:latin typeface="Abadi" panose="020B0604020104020204" pitchFamily="34" charset="0"/>
                <a:ea typeface="Times New Roman" panose="02020603050405020304" pitchFamily="18" charset="0"/>
              </a:rPr>
              <a:t> </a:t>
            </a:r>
            <a:r>
              <a:rPr lang="en-MY" sz="2500" b="1" dirty="0" err="1">
                <a:latin typeface="Abadi" panose="020B0604020104020204" pitchFamily="34" charset="0"/>
                <a:ea typeface="Times New Roman" panose="02020603050405020304" pitchFamily="18" charset="0"/>
              </a:rPr>
              <a:t>Pertama</a:t>
            </a:r>
            <a:r>
              <a:rPr lang="en-MY" sz="2500" dirty="0">
                <a:latin typeface="Abadi" panose="020B0604020104020204" pitchFamily="34" charset="0"/>
                <a:ea typeface="Times New Roman" panose="02020603050405020304" pitchFamily="18" charset="0"/>
              </a:rPr>
              <a:t>: </a:t>
            </a:r>
          </a:p>
          <a:p>
            <a:pPr algn="ctr"/>
            <a:r>
              <a:rPr lang="en-MY" sz="2500" dirty="0" err="1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Hadiah</a:t>
            </a:r>
            <a:r>
              <a:rPr lang="en-MY" sz="25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 Wang </a:t>
            </a:r>
            <a:r>
              <a:rPr lang="en-MY" sz="2500" dirty="0" err="1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Tunai</a:t>
            </a:r>
            <a:r>
              <a:rPr lang="en-MY" sz="25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 </a:t>
            </a:r>
            <a:r>
              <a:rPr lang="en-MY" sz="2500" dirty="0" err="1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bernilai</a:t>
            </a:r>
            <a:r>
              <a:rPr lang="en-MY" sz="25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 RM10,000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F18297-16EF-AAD6-8395-A5C3BE5EEBDF}"/>
              </a:ext>
            </a:extLst>
          </p:cNvPr>
          <p:cNvSpPr txBox="1"/>
          <p:nvPr/>
        </p:nvSpPr>
        <p:spPr>
          <a:xfrm>
            <a:off x="124579" y="2202744"/>
            <a:ext cx="2879072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MY" sz="2500" b="1" dirty="0" err="1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Tempa</a:t>
            </a:r>
            <a:r>
              <a:rPr lang="en-MY" sz="2500" b="1" dirty="0" err="1">
                <a:latin typeface="Abadi" panose="020B0604020104020204" pitchFamily="34" charset="0"/>
                <a:ea typeface="Times New Roman" panose="02020603050405020304" pitchFamily="18" charset="0"/>
              </a:rPr>
              <a:t>t</a:t>
            </a:r>
            <a:r>
              <a:rPr lang="en-MY" sz="2500" b="1" dirty="0">
                <a:latin typeface="Abadi" panose="020B0604020104020204" pitchFamily="34" charset="0"/>
                <a:ea typeface="Times New Roman" panose="02020603050405020304" pitchFamily="18" charset="0"/>
              </a:rPr>
              <a:t> </a:t>
            </a:r>
            <a:r>
              <a:rPr lang="en-MY" sz="2500" b="1" dirty="0" err="1">
                <a:latin typeface="Abadi" panose="020B0604020104020204" pitchFamily="34" charset="0"/>
                <a:ea typeface="Times New Roman" panose="02020603050405020304" pitchFamily="18" charset="0"/>
              </a:rPr>
              <a:t>Kedua</a:t>
            </a:r>
            <a:r>
              <a:rPr lang="en-MY" sz="2500" dirty="0">
                <a:latin typeface="Abadi" panose="020B0604020104020204" pitchFamily="34" charset="0"/>
                <a:ea typeface="Times New Roman" panose="02020603050405020304" pitchFamily="18" charset="0"/>
              </a:rPr>
              <a:t>: </a:t>
            </a:r>
          </a:p>
          <a:p>
            <a:pPr algn="ctr"/>
            <a:r>
              <a:rPr lang="en-MY" sz="2500" dirty="0" err="1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Hadiah</a:t>
            </a:r>
            <a:r>
              <a:rPr lang="en-MY" sz="25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 Wang </a:t>
            </a:r>
            <a:r>
              <a:rPr lang="en-MY" sz="2500" dirty="0" err="1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Tunai</a:t>
            </a:r>
            <a:r>
              <a:rPr lang="en-MY" sz="25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 </a:t>
            </a:r>
          </a:p>
          <a:p>
            <a:pPr algn="ctr"/>
            <a:r>
              <a:rPr lang="en-MY" sz="2500" dirty="0" err="1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bernilai</a:t>
            </a:r>
            <a:r>
              <a:rPr lang="en-MY" sz="25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 RM5,000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69362C-C564-54E5-D551-1873DAC03FBD}"/>
              </a:ext>
            </a:extLst>
          </p:cNvPr>
          <p:cNvSpPr txBox="1"/>
          <p:nvPr/>
        </p:nvSpPr>
        <p:spPr>
          <a:xfrm>
            <a:off x="8641458" y="2029127"/>
            <a:ext cx="3947410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MY" sz="2500" b="1" dirty="0" err="1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Tempa</a:t>
            </a:r>
            <a:r>
              <a:rPr lang="en-MY" sz="2500" b="1" dirty="0" err="1">
                <a:latin typeface="Abadi" panose="020B0604020104020204" pitchFamily="34" charset="0"/>
                <a:ea typeface="Times New Roman" panose="02020603050405020304" pitchFamily="18" charset="0"/>
              </a:rPr>
              <a:t>t</a:t>
            </a:r>
            <a:r>
              <a:rPr lang="en-MY" sz="2500" b="1" dirty="0">
                <a:latin typeface="Abadi" panose="020B0604020104020204" pitchFamily="34" charset="0"/>
                <a:ea typeface="Times New Roman" panose="02020603050405020304" pitchFamily="18" charset="0"/>
              </a:rPr>
              <a:t> </a:t>
            </a:r>
            <a:r>
              <a:rPr lang="en-MY" sz="2500" b="1" dirty="0" err="1">
                <a:latin typeface="Abadi" panose="020B0604020104020204" pitchFamily="34" charset="0"/>
                <a:ea typeface="Times New Roman" panose="02020603050405020304" pitchFamily="18" charset="0"/>
              </a:rPr>
              <a:t>Ketiga</a:t>
            </a:r>
            <a:r>
              <a:rPr lang="en-MY" sz="2500" dirty="0">
                <a:latin typeface="Abadi" panose="020B0604020104020204" pitchFamily="34" charset="0"/>
                <a:ea typeface="Times New Roman" panose="02020603050405020304" pitchFamily="18" charset="0"/>
              </a:rPr>
              <a:t>: </a:t>
            </a:r>
          </a:p>
          <a:p>
            <a:pPr algn="ctr"/>
            <a:r>
              <a:rPr lang="en-MY" sz="2500" dirty="0" err="1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Hadiah</a:t>
            </a:r>
            <a:r>
              <a:rPr lang="en-MY" sz="25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 Wang </a:t>
            </a:r>
            <a:r>
              <a:rPr lang="en-MY" sz="2500" dirty="0" err="1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Tunai</a:t>
            </a:r>
            <a:r>
              <a:rPr lang="en-MY" sz="25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 </a:t>
            </a:r>
          </a:p>
          <a:p>
            <a:pPr algn="ctr"/>
            <a:r>
              <a:rPr lang="en-MY" sz="2500" dirty="0" err="1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bernilai</a:t>
            </a:r>
            <a:r>
              <a:rPr lang="en-MY" sz="25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 RM3,000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CB1061-449B-C28F-ADF2-ADDB8CA164E2}"/>
              </a:ext>
            </a:extLst>
          </p:cNvPr>
          <p:cNvSpPr txBox="1"/>
          <p:nvPr/>
        </p:nvSpPr>
        <p:spPr>
          <a:xfrm>
            <a:off x="611260" y="5839941"/>
            <a:ext cx="10877405" cy="5053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i-FI" sz="2000" b="1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Berserta piala dan sijil penghargaan daripada Kementerian Pendidikan Tinggi</a:t>
            </a:r>
            <a:endParaRPr lang="en-MY" sz="2000" dirty="0">
              <a:effectLst/>
              <a:latin typeface="Abadi" panose="020B0604020104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93EC632-FA52-D03B-4ADE-A583660B8E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276322" y="1932183"/>
            <a:ext cx="1682029" cy="1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467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6172C43-2E66-492A-A937-94AA5EDB4B21}"/>
              </a:ext>
            </a:extLst>
          </p:cNvPr>
          <p:cNvSpPr/>
          <p:nvPr/>
        </p:nvSpPr>
        <p:spPr>
          <a:xfrm rot="5400000">
            <a:off x="4655300" y="-678697"/>
            <a:ext cx="2881397" cy="12192001"/>
          </a:xfrm>
          <a:prstGeom prst="rect">
            <a:avLst/>
          </a:prstGeom>
          <a:solidFill>
            <a:srgbClr val="060155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Google Shape;894;p111"/>
          <p:cNvSpPr/>
          <p:nvPr/>
        </p:nvSpPr>
        <p:spPr>
          <a:xfrm>
            <a:off x="2432360" y="4628551"/>
            <a:ext cx="7475941" cy="2051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9" tIns="60923" rIns="121879" bIns="60923" anchor="t" anchorCtr="0">
            <a:noAutofit/>
          </a:bodyPr>
          <a:lstStyle/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200"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JABATAN PENDIDIKAN TINGGI</a:t>
            </a:r>
          </a:p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200"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  <a:sym typeface="Century Gothic"/>
              </a:rPr>
              <a:t>KEMENTERIAN PENDIDIKAN TINGGI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200"/>
              <a:buFontTx/>
              <a:buNone/>
              <a:tabLst/>
              <a:defRPr/>
            </a:pP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200"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No. 2, Menara 2,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Jalan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 P5/6,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Presint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 5</a:t>
            </a:r>
            <a:b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62200 W.P. Putrajaya</a:t>
            </a:r>
            <a:b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200"/>
              <a:buFontTx/>
              <a:buNone/>
              <a:tabLst/>
              <a:defRPr/>
            </a:pP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BDA942-F52E-0C4A-B1D4-CA814F0D1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FCB8F4-B197-4E7A-B735-EEE554607D8A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8700B4-69B3-B8FC-01F6-B0ADB5D57FD5}"/>
              </a:ext>
            </a:extLst>
          </p:cNvPr>
          <p:cNvSpPr txBox="1"/>
          <p:nvPr/>
        </p:nvSpPr>
        <p:spPr>
          <a:xfrm>
            <a:off x="3314014" y="936675"/>
            <a:ext cx="571263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ms-MY" sz="9000" b="0" i="0" u="none" strike="noStrike" kern="1200" cap="none" spc="-8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ge Italic" panose="03070502040507070304" pitchFamily="66" charset="0"/>
                <a:ea typeface="Open Sans ExtraBold" panose="020B0906030804020204" pitchFamily="34" charset="0"/>
                <a:cs typeface="Open Sans ExtraBold" panose="020B0906030804020204" pitchFamily="34" charset="0"/>
                <a:sym typeface="Arial"/>
              </a:rPr>
              <a:t>Sekian, Terima Kasih</a:t>
            </a:r>
          </a:p>
        </p:txBody>
      </p:sp>
    </p:spTree>
    <p:extLst>
      <p:ext uri="{BB962C8B-B14F-4D97-AF65-F5344CB8AC3E}">
        <p14:creationId xmlns:p14="http://schemas.microsoft.com/office/powerpoint/2010/main" val="93817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21D26DBE-7A4E-65A3-A5B3-BB88B71C78C5}"/>
              </a:ext>
            </a:extLst>
          </p:cNvPr>
          <p:cNvSpPr/>
          <p:nvPr/>
        </p:nvSpPr>
        <p:spPr>
          <a:xfrm>
            <a:off x="327259" y="1780674"/>
            <a:ext cx="11521440" cy="4225490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AEC0D-8672-3B06-AC14-C5B97404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61DF329-3ADC-D555-5696-8C7ADC680F10}"/>
              </a:ext>
            </a:extLst>
          </p:cNvPr>
          <p:cNvSpPr txBox="1">
            <a:spLocks/>
          </p:cNvSpPr>
          <p:nvPr/>
        </p:nvSpPr>
        <p:spPr bwMode="auto">
          <a:xfrm>
            <a:off x="684213" y="611188"/>
            <a:ext cx="10731500" cy="982662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DEFINISI PENTAKSIRAN ALTERNATIF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FCDAD16-3BF9-437E-836C-71F883990580}"/>
              </a:ext>
            </a:extLst>
          </p:cNvPr>
          <p:cNvSpPr/>
          <p:nvPr/>
        </p:nvSpPr>
        <p:spPr>
          <a:xfrm>
            <a:off x="1535154" y="2053947"/>
            <a:ext cx="981791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ms-MY" sz="20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Pentaksiran alternatif merujuk kepada kaedah/ pendekatan pengukuran hasil pembelajaran yang dicapai oleh seorang pelajar secara bukan konvensional/ tradisional merangkumi pentaksiran formatif dan/atau sumatif sama ada secara fizikal mahupun secara dalam talian. </a:t>
            </a:r>
          </a:p>
          <a:p>
            <a:pPr algn="just"/>
            <a:endParaRPr lang="en-MY" sz="2000" dirty="0">
              <a:effectLst/>
              <a:latin typeface="Abadi" panose="020B060402010402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ms-MY" sz="20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Pentaksiran alternatif boleh merangkumi pentaksiran berasaskan prestasi, pentaksiran autentik, pentaksiran holistik, pentaksiran integrasi dan lain-lain kaedah pentaksiran yang telah berjaya mentransformasi pentaksiran sedia ada. </a:t>
            </a:r>
          </a:p>
          <a:p>
            <a:pPr algn="just"/>
            <a:endParaRPr lang="ms-MY" sz="2000" dirty="0">
              <a:latin typeface="Abadi" panose="020B060402010402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ms-MY" sz="20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Kaedah pentaksiran perlu berjaya mengukur pencapaian hasil pembelajaran berdasarkan domain Kerangka Kelayakan Malaysia MQF 2.0 secara efektif.</a:t>
            </a:r>
            <a:endParaRPr lang="en-MY" sz="2000" dirty="0">
              <a:effectLst/>
              <a:latin typeface="Abadi" panose="020B0604020104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6" name="Graphic 5" descr="Newspaper">
            <a:extLst>
              <a:ext uri="{FF2B5EF4-FFF2-40B4-BE49-F238E27FC236}">
                <a16:creationId xmlns:a16="http://schemas.microsoft.com/office/drawing/2014/main" id="{7DAC967C-8F5F-4F93-CA80-085C1588FB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409" y="2053947"/>
            <a:ext cx="646244" cy="646244"/>
          </a:xfrm>
          <a:prstGeom prst="rect">
            <a:avLst/>
          </a:prstGeom>
        </p:spPr>
      </p:pic>
      <p:pic>
        <p:nvPicPr>
          <p:cNvPr id="7" name="Graphic 6" descr="Newspaper">
            <a:extLst>
              <a:ext uri="{FF2B5EF4-FFF2-40B4-BE49-F238E27FC236}">
                <a16:creationId xmlns:a16="http://schemas.microsoft.com/office/drawing/2014/main" id="{598B45D4-0B43-E943-BF25-F99BB06218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409" y="3429000"/>
            <a:ext cx="646244" cy="646244"/>
          </a:xfrm>
          <a:prstGeom prst="rect">
            <a:avLst/>
          </a:prstGeom>
        </p:spPr>
      </p:pic>
      <p:pic>
        <p:nvPicPr>
          <p:cNvPr id="8" name="Graphic 7" descr="Newspaper">
            <a:extLst>
              <a:ext uri="{FF2B5EF4-FFF2-40B4-BE49-F238E27FC236}">
                <a16:creationId xmlns:a16="http://schemas.microsoft.com/office/drawing/2014/main" id="{B96FF49D-C0D1-B1E5-33B0-6154A31B9E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409" y="4726806"/>
            <a:ext cx="646244" cy="64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642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377B4829-7E87-BA92-7745-672BEDE3F85E}"/>
              </a:ext>
            </a:extLst>
          </p:cNvPr>
          <p:cNvSpPr/>
          <p:nvPr/>
        </p:nvSpPr>
        <p:spPr>
          <a:xfrm>
            <a:off x="684213" y="1761423"/>
            <a:ext cx="10731500" cy="3734602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AEC0D-8672-3B06-AC14-C5B97404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61DF329-3ADC-D555-5696-8C7ADC680F10}"/>
              </a:ext>
            </a:extLst>
          </p:cNvPr>
          <p:cNvSpPr txBox="1">
            <a:spLocks/>
          </p:cNvSpPr>
          <p:nvPr/>
        </p:nvSpPr>
        <p:spPr bwMode="auto">
          <a:xfrm>
            <a:off x="684213" y="611188"/>
            <a:ext cx="10731500" cy="982662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OBJEKTIF ANUGERAH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FCDAD16-3BF9-437E-836C-71F883990580}"/>
              </a:ext>
            </a:extLst>
          </p:cNvPr>
          <p:cNvSpPr/>
          <p:nvPr/>
        </p:nvSpPr>
        <p:spPr>
          <a:xfrm>
            <a:off x="1232034" y="1957694"/>
            <a:ext cx="97792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err="1">
                <a:latin typeface="Abadi" panose="020B0604020104020204" pitchFamily="34" charset="0"/>
              </a:rPr>
              <a:t>Anugerah</a:t>
            </a:r>
            <a:r>
              <a:rPr lang="en-US" sz="2400" dirty="0">
                <a:latin typeface="Abadi" panose="020B0604020104020204" pitchFamily="34" charset="0"/>
              </a:rPr>
              <a:t> </a:t>
            </a:r>
            <a:r>
              <a:rPr lang="en-US" sz="2400" dirty="0" err="1">
                <a:latin typeface="Abadi" panose="020B0604020104020204" pitchFamily="34" charset="0"/>
              </a:rPr>
              <a:t>ini</a:t>
            </a:r>
            <a:r>
              <a:rPr lang="en-US" sz="2400" dirty="0">
                <a:latin typeface="Abadi" panose="020B0604020104020204" pitchFamily="34" charset="0"/>
              </a:rPr>
              <a:t> </a:t>
            </a:r>
            <a:r>
              <a:rPr lang="en-US" sz="2400" dirty="0" err="1">
                <a:latin typeface="Abadi" panose="020B0604020104020204" pitchFamily="34" charset="0"/>
              </a:rPr>
              <a:t>bertujuan</a:t>
            </a:r>
            <a:r>
              <a:rPr lang="en-US" sz="2400" dirty="0">
                <a:latin typeface="Abadi" panose="020B0604020104020204" pitchFamily="34" charset="0"/>
              </a:rPr>
              <a:t> </a:t>
            </a:r>
            <a:r>
              <a:rPr lang="en-US" sz="2400" dirty="0" err="1">
                <a:latin typeface="Abadi" panose="020B0604020104020204" pitchFamily="34" charset="0"/>
              </a:rPr>
              <a:t>untuk</a:t>
            </a:r>
            <a:r>
              <a:rPr lang="en-US" sz="2400" dirty="0">
                <a:latin typeface="Abadi" panose="020B0604020104020204" pitchFamily="34" charset="0"/>
              </a:rPr>
              <a:t>:</a:t>
            </a:r>
          </a:p>
          <a:p>
            <a:pPr algn="just"/>
            <a:endParaRPr lang="en-US" sz="2400" dirty="0">
              <a:latin typeface="Abadi" panose="020B0604020104020204" pitchFamily="34" charset="0"/>
            </a:endParaRPr>
          </a:p>
          <a:p>
            <a:pPr lvl="0" algn="just"/>
            <a:r>
              <a:rPr lang="ms-MY" sz="2400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Menggalakkan penghasilan kaedah pentaksiran alternatif yang sah dan boleh dipercayai dalam pengukuran hasil pembelajaran pelajar.</a:t>
            </a:r>
            <a:endParaRPr lang="ms-MY" sz="2400" dirty="0">
              <a:solidFill>
                <a:srgbClr val="000000"/>
              </a:solidFill>
              <a:latin typeface="Abadi" panose="020B0604020104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/>
            <a:endParaRPr lang="en-MY" sz="2400" dirty="0">
              <a:effectLst/>
              <a:latin typeface="Abadi" panose="020B0604020104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/>
            <a:r>
              <a:rPr lang="ms-MY" sz="2400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Mengiktiraf inovasi dalam pentaksiran alternatif yang </a:t>
            </a:r>
            <a:r>
              <a:rPr lang="en-US" sz="2400" dirty="0" err="1">
                <a:effectLst/>
                <a:latin typeface="Abadi" panose="020B0604020104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berjaya</a:t>
            </a:r>
            <a:r>
              <a:rPr lang="en-US" sz="2400" dirty="0">
                <a:effectLst/>
                <a:latin typeface="Abadi" panose="020B0604020104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badi" panose="020B0604020104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mentransformasikan</a:t>
            </a:r>
            <a:r>
              <a:rPr lang="en-US" sz="2400" dirty="0">
                <a:effectLst/>
                <a:latin typeface="Abadi" panose="020B0604020104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badi" panose="020B0604020104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kaedah</a:t>
            </a:r>
            <a:r>
              <a:rPr lang="en-US" sz="2400" dirty="0">
                <a:effectLst/>
                <a:latin typeface="Abadi" panose="020B0604020104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badi" panose="020B0604020104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pentaksiran</a:t>
            </a:r>
            <a:r>
              <a:rPr lang="en-US" sz="2400" dirty="0">
                <a:effectLst/>
                <a:latin typeface="Abadi" panose="020B0604020104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badi" panose="020B0604020104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sedia</a:t>
            </a:r>
            <a:r>
              <a:rPr lang="en-US" sz="2400" dirty="0">
                <a:effectLst/>
                <a:latin typeface="Abadi" panose="020B0604020104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badi" panose="020B0604020104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ada</a:t>
            </a:r>
            <a:r>
              <a:rPr lang="en-US" sz="2400" dirty="0">
                <a:effectLst/>
                <a:latin typeface="Abadi" panose="020B0604020104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badi" panose="020B0604020104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secara</a:t>
            </a:r>
            <a:r>
              <a:rPr lang="en-US" sz="2400" dirty="0">
                <a:effectLst/>
                <a:latin typeface="Abadi" panose="020B0604020104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badi" panose="020B0604020104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efektif</a:t>
            </a:r>
            <a:r>
              <a:rPr lang="en-US" sz="2400" dirty="0">
                <a:effectLst/>
                <a:latin typeface="Abadi" panose="020B0604020104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MY" sz="2400" dirty="0">
              <a:effectLst/>
              <a:latin typeface="Abadi" panose="020B0604020104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1" name="Graphic 10" descr="Newspaper">
            <a:extLst>
              <a:ext uri="{FF2B5EF4-FFF2-40B4-BE49-F238E27FC236}">
                <a16:creationId xmlns:a16="http://schemas.microsoft.com/office/drawing/2014/main" id="{8B4110E9-989C-7DC4-F098-4492AED2B0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3839" y="2614053"/>
            <a:ext cx="646244" cy="646244"/>
          </a:xfrm>
          <a:prstGeom prst="rect">
            <a:avLst/>
          </a:prstGeom>
        </p:spPr>
      </p:pic>
      <p:pic>
        <p:nvPicPr>
          <p:cNvPr id="12" name="Graphic 11" descr="Newspaper">
            <a:extLst>
              <a:ext uri="{FF2B5EF4-FFF2-40B4-BE49-F238E27FC236}">
                <a16:creationId xmlns:a16="http://schemas.microsoft.com/office/drawing/2014/main" id="{A419B96D-B358-A0A9-7258-D6856665A9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3839" y="3731917"/>
            <a:ext cx="646244" cy="64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503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A1B106BB-753D-25FC-11F4-55B076703FEF}"/>
              </a:ext>
            </a:extLst>
          </p:cNvPr>
          <p:cNvSpPr/>
          <p:nvPr/>
        </p:nvSpPr>
        <p:spPr>
          <a:xfrm>
            <a:off x="519764" y="1761423"/>
            <a:ext cx="11203807" cy="3705726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AEC0D-8672-3B06-AC14-C5B97404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61DF329-3ADC-D555-5696-8C7ADC680F10}"/>
              </a:ext>
            </a:extLst>
          </p:cNvPr>
          <p:cNvSpPr txBox="1">
            <a:spLocks/>
          </p:cNvSpPr>
          <p:nvPr/>
        </p:nvSpPr>
        <p:spPr bwMode="auto">
          <a:xfrm>
            <a:off x="684213" y="611188"/>
            <a:ext cx="10731500" cy="982662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SYARAT PERMOHONAN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FCDAD16-3BF9-437E-836C-71F883990580}"/>
              </a:ext>
            </a:extLst>
          </p:cNvPr>
          <p:cNvSpPr/>
          <p:nvPr/>
        </p:nvSpPr>
        <p:spPr>
          <a:xfrm>
            <a:off x="1222407" y="1957694"/>
            <a:ext cx="10193305" cy="2803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ms-MY" sz="24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Permohonan harus merujuk kepada syarat umum AKRI 2024.</a:t>
            </a:r>
            <a:endParaRPr lang="en-MY" sz="2400" dirty="0">
              <a:effectLst/>
              <a:latin typeface="Abadi" panose="020B0604020104020204" pitchFamily="34" charset="0"/>
              <a:ea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ms-MY" sz="24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Pemohon perlu mengemukakan satu (1) video berdurasi tidak lebih daripada tiga (3) minit yang menerangkan projek masing-masing.</a:t>
            </a:r>
            <a:endParaRPr lang="en-MY" sz="2400" dirty="0">
              <a:effectLst/>
              <a:latin typeface="Abadi" panose="020B0604020104020204" pitchFamily="34" charset="0"/>
              <a:ea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ms-MY" sz="2400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Pemohon perlu memastikan inovasi yang dipertandingkan adalah berkaitan dengan kaedah pentaksiran bukannya kaedah pembelajaran dan pengajaran.</a:t>
            </a:r>
            <a:endParaRPr lang="en-MY" sz="2400" dirty="0">
              <a:effectLst/>
              <a:latin typeface="Abadi" panose="020B0604020104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6" name="Graphic 5" descr="Newspaper">
            <a:extLst>
              <a:ext uri="{FF2B5EF4-FFF2-40B4-BE49-F238E27FC236}">
                <a16:creationId xmlns:a16="http://schemas.microsoft.com/office/drawing/2014/main" id="{CBABECCE-65CE-55A5-276D-834DB543A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4213" y="1957694"/>
            <a:ext cx="646244" cy="646244"/>
          </a:xfrm>
          <a:prstGeom prst="rect">
            <a:avLst/>
          </a:prstGeom>
        </p:spPr>
      </p:pic>
      <p:pic>
        <p:nvPicPr>
          <p:cNvPr id="7" name="Graphic 6" descr="Newspaper">
            <a:extLst>
              <a:ext uri="{FF2B5EF4-FFF2-40B4-BE49-F238E27FC236}">
                <a16:creationId xmlns:a16="http://schemas.microsoft.com/office/drawing/2014/main" id="{2F7D1933-6F30-1914-1E53-6C264DD06E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4213" y="2700932"/>
            <a:ext cx="646244" cy="646244"/>
          </a:xfrm>
          <a:prstGeom prst="rect">
            <a:avLst/>
          </a:prstGeom>
        </p:spPr>
      </p:pic>
      <p:pic>
        <p:nvPicPr>
          <p:cNvPr id="8" name="Graphic 7" descr="Newspaper">
            <a:extLst>
              <a:ext uri="{FF2B5EF4-FFF2-40B4-BE49-F238E27FC236}">
                <a16:creationId xmlns:a16="http://schemas.microsoft.com/office/drawing/2014/main" id="{2692B0F4-5ACB-8989-58E9-0E0F79DC62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4213" y="3626325"/>
            <a:ext cx="646244" cy="64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22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AEC0D-8672-3B06-AC14-C5B97404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61DF329-3ADC-D555-5696-8C7ADC680F10}"/>
              </a:ext>
            </a:extLst>
          </p:cNvPr>
          <p:cNvSpPr txBox="1">
            <a:spLocks/>
          </p:cNvSpPr>
          <p:nvPr/>
        </p:nvSpPr>
        <p:spPr bwMode="auto">
          <a:xfrm>
            <a:off x="684213" y="611188"/>
            <a:ext cx="10731500" cy="982662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KRITERIA PENILAIAN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13648C3-62DE-0A2D-95C4-26009F9FAA8D}"/>
              </a:ext>
            </a:extLst>
          </p:cNvPr>
          <p:cNvGrpSpPr/>
          <p:nvPr/>
        </p:nvGrpSpPr>
        <p:grpSpPr>
          <a:xfrm>
            <a:off x="4428069" y="1708713"/>
            <a:ext cx="4914146" cy="4635139"/>
            <a:chOff x="914848" y="1602836"/>
            <a:chExt cx="4914146" cy="4635139"/>
          </a:xfrm>
        </p:grpSpPr>
        <p:graphicFrame>
          <p:nvGraphicFramePr>
            <p:cNvPr id="3" name="Chart 2">
              <a:extLst>
                <a:ext uri="{FF2B5EF4-FFF2-40B4-BE49-F238E27FC236}">
                  <a16:creationId xmlns:a16="http://schemas.microsoft.com/office/drawing/2014/main" id="{5E411ABE-71DD-E0C6-B88E-A9FD99C19C4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043533779"/>
                </p:ext>
              </p:extLst>
            </p:nvPr>
          </p:nvGraphicFramePr>
          <p:xfrm>
            <a:off x="3988051" y="4013781"/>
            <a:ext cx="1414800" cy="1278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6" name="Chart 2">
              <a:extLst>
                <a:ext uri="{FF2B5EF4-FFF2-40B4-BE49-F238E27FC236}">
                  <a16:creationId xmlns:a16="http://schemas.microsoft.com/office/drawing/2014/main" id="{74A91078-BBDD-E0B8-A8F1-78EB8E796D2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224960346"/>
                </p:ext>
              </p:extLst>
            </p:nvPr>
          </p:nvGraphicFramePr>
          <p:xfrm>
            <a:off x="1341448" y="4013781"/>
            <a:ext cx="1414800" cy="1278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7" name="Chart 2">
              <a:extLst>
                <a:ext uri="{FF2B5EF4-FFF2-40B4-BE49-F238E27FC236}">
                  <a16:creationId xmlns:a16="http://schemas.microsoft.com/office/drawing/2014/main" id="{E8B42CF8-47B7-19DD-04AB-E7AF424FD71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10508701"/>
                </p:ext>
              </p:extLst>
            </p:nvPr>
          </p:nvGraphicFramePr>
          <p:xfrm>
            <a:off x="3988051" y="1602836"/>
            <a:ext cx="1414800" cy="1278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80BAD7E-B2E8-E790-B935-D214A9108585}"/>
                </a:ext>
              </a:extLst>
            </p:cNvPr>
            <p:cNvSpPr/>
            <p:nvPr/>
          </p:nvSpPr>
          <p:spPr>
            <a:xfrm>
              <a:off x="1690236" y="4294704"/>
              <a:ext cx="717227" cy="717227"/>
            </a:xfrm>
            <a:prstGeom prst="ellipse">
              <a:avLst/>
            </a:prstGeom>
            <a:noFill/>
            <a:ln w="38100" cap="flat" cmpd="sng" algn="ctr">
              <a:solidFill>
                <a:srgbClr val="4185B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sp>
          <p:nvSpPr>
            <p:cNvPr id="9" name="Donut 25">
              <a:extLst>
                <a:ext uri="{FF2B5EF4-FFF2-40B4-BE49-F238E27FC236}">
                  <a16:creationId xmlns:a16="http://schemas.microsoft.com/office/drawing/2014/main" id="{FA5BB1FF-D12B-537A-DE12-3B70B2CC0EED}"/>
                </a:ext>
              </a:extLst>
            </p:cNvPr>
            <p:cNvSpPr/>
            <p:nvPr/>
          </p:nvSpPr>
          <p:spPr>
            <a:xfrm>
              <a:off x="2292734" y="4933756"/>
              <a:ext cx="264284" cy="264284"/>
            </a:xfrm>
            <a:prstGeom prst="donut">
              <a:avLst/>
            </a:prstGeom>
            <a:solidFill>
              <a:srgbClr val="4185B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4E17477-7369-6F6F-C2F7-255F92108287}"/>
                </a:ext>
              </a:extLst>
            </p:cNvPr>
            <p:cNvSpPr/>
            <p:nvPr/>
          </p:nvSpPr>
          <p:spPr>
            <a:xfrm>
              <a:off x="4336382" y="4294704"/>
              <a:ext cx="717227" cy="717227"/>
            </a:xfrm>
            <a:prstGeom prst="ellipse">
              <a:avLst/>
            </a:prstGeom>
            <a:noFill/>
            <a:ln w="38100" cap="flat" cmpd="sng" algn="ctr">
              <a:solidFill>
                <a:srgbClr val="285D8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sp>
          <p:nvSpPr>
            <p:cNvPr id="11" name="Donut 54">
              <a:extLst>
                <a:ext uri="{FF2B5EF4-FFF2-40B4-BE49-F238E27FC236}">
                  <a16:creationId xmlns:a16="http://schemas.microsoft.com/office/drawing/2014/main" id="{49605E36-9FB4-784F-3627-31EDEC088E37}"/>
                </a:ext>
              </a:extLst>
            </p:cNvPr>
            <p:cNvSpPr/>
            <p:nvPr/>
          </p:nvSpPr>
          <p:spPr>
            <a:xfrm>
              <a:off x="3972899" y="4628540"/>
              <a:ext cx="264284" cy="252077"/>
            </a:xfrm>
            <a:prstGeom prst="donut">
              <a:avLst/>
            </a:prstGeom>
            <a:solidFill>
              <a:srgbClr val="285D8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0771BE7-15AE-D594-D325-2CC877131C12}"/>
                </a:ext>
              </a:extLst>
            </p:cNvPr>
            <p:cNvSpPr/>
            <p:nvPr/>
          </p:nvSpPr>
          <p:spPr>
            <a:xfrm>
              <a:off x="4336382" y="1883759"/>
              <a:ext cx="717227" cy="717227"/>
            </a:xfrm>
            <a:prstGeom prst="ellipse">
              <a:avLst/>
            </a:prstGeom>
            <a:noFill/>
            <a:ln w="38100" cap="flat" cmpd="sng" algn="ctr">
              <a:solidFill>
                <a:srgbClr val="13407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sp>
          <p:nvSpPr>
            <p:cNvPr id="13" name="Donut 24">
              <a:extLst>
                <a:ext uri="{FF2B5EF4-FFF2-40B4-BE49-F238E27FC236}">
                  <a16:creationId xmlns:a16="http://schemas.microsoft.com/office/drawing/2014/main" id="{C42A885C-25CA-9034-AE3E-884EC2AEA1C0}"/>
                </a:ext>
              </a:extLst>
            </p:cNvPr>
            <p:cNvSpPr/>
            <p:nvPr/>
          </p:nvSpPr>
          <p:spPr>
            <a:xfrm>
              <a:off x="4225913" y="2561473"/>
              <a:ext cx="264284" cy="264284"/>
            </a:xfrm>
            <a:prstGeom prst="donut">
              <a:avLst/>
            </a:prstGeom>
            <a:solidFill>
              <a:srgbClr val="13407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graphicFrame>
          <p:nvGraphicFramePr>
            <p:cNvPr id="14" name="Chart 13">
              <a:extLst>
                <a:ext uri="{FF2B5EF4-FFF2-40B4-BE49-F238E27FC236}">
                  <a16:creationId xmlns:a16="http://schemas.microsoft.com/office/drawing/2014/main" id="{72538365-72D7-87D6-CDE1-71A0C4B257BC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994711794"/>
                </p:ext>
              </p:extLst>
            </p:nvPr>
          </p:nvGraphicFramePr>
          <p:xfrm>
            <a:off x="1341448" y="1602836"/>
            <a:ext cx="1414800" cy="1278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4B84EBD-4C45-C609-B22F-80DE8D9881C9}"/>
                </a:ext>
              </a:extLst>
            </p:cNvPr>
            <p:cNvSpPr/>
            <p:nvPr/>
          </p:nvSpPr>
          <p:spPr>
            <a:xfrm>
              <a:off x="1690466" y="1883523"/>
              <a:ext cx="716764" cy="716627"/>
            </a:xfrm>
            <a:prstGeom prst="ellipse">
              <a:avLst/>
            </a:prstGeom>
            <a:noFill/>
            <a:ln w="38100" cap="flat" cmpd="sng" algn="ctr">
              <a:solidFill>
                <a:srgbClr val="62B7E8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sp>
          <p:nvSpPr>
            <p:cNvPr id="16" name="Donut 23">
              <a:extLst>
                <a:ext uri="{FF2B5EF4-FFF2-40B4-BE49-F238E27FC236}">
                  <a16:creationId xmlns:a16="http://schemas.microsoft.com/office/drawing/2014/main" id="{987A06DF-7981-B871-50A2-1A7B17CAAC0E}"/>
                </a:ext>
              </a:extLst>
            </p:cNvPr>
            <p:cNvSpPr/>
            <p:nvPr/>
          </p:nvSpPr>
          <p:spPr>
            <a:xfrm>
              <a:off x="1402544" y="2398081"/>
              <a:ext cx="264113" cy="264063"/>
            </a:xfrm>
            <a:prstGeom prst="donut">
              <a:avLst/>
            </a:prstGeom>
            <a:solidFill>
              <a:srgbClr val="62B7E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A724997-FAC8-772C-4A3F-6DEF55A1D448}"/>
                </a:ext>
              </a:extLst>
            </p:cNvPr>
            <p:cNvSpPr txBox="1"/>
            <p:nvPr/>
          </p:nvSpPr>
          <p:spPr>
            <a:xfrm>
              <a:off x="1661346" y="2011540"/>
              <a:ext cx="775006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cs typeface="Arial" pitchFamily="34" charset="0"/>
                </a:rPr>
                <a:t>10</a:t>
              </a: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cs typeface="Arial" pitchFamily="34" charset="0"/>
                </a:rPr>
                <a:t>%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1F73B63-5D4A-5C0B-D210-39C221C35C3C}"/>
                </a:ext>
              </a:extLst>
            </p:cNvPr>
            <p:cNvSpPr txBox="1"/>
            <p:nvPr/>
          </p:nvSpPr>
          <p:spPr>
            <a:xfrm>
              <a:off x="4307492" y="2011540"/>
              <a:ext cx="775006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cs typeface="Arial" pitchFamily="34" charset="0"/>
                </a:rPr>
                <a:t>40</a:t>
              </a: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cs typeface="Arial" pitchFamily="34" charset="0"/>
                </a:rPr>
                <a:t>%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D6E4DA9-CB9B-B312-BD6D-C9BAF88CE921}"/>
                </a:ext>
              </a:extLst>
            </p:cNvPr>
            <p:cNvSpPr txBox="1"/>
            <p:nvPr/>
          </p:nvSpPr>
          <p:spPr>
            <a:xfrm>
              <a:off x="1661346" y="4422485"/>
              <a:ext cx="775006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cs typeface="Arial" pitchFamily="34" charset="0"/>
                </a:rPr>
                <a:t>20</a:t>
              </a: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cs typeface="Arial" pitchFamily="34" charset="0"/>
                </a:rPr>
                <a:t>%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AA2F3EC-5180-4706-0D1C-474CE932E4BB}"/>
                </a:ext>
              </a:extLst>
            </p:cNvPr>
            <p:cNvSpPr txBox="1"/>
            <p:nvPr/>
          </p:nvSpPr>
          <p:spPr>
            <a:xfrm>
              <a:off x="4307492" y="4422485"/>
              <a:ext cx="775006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cs typeface="Arial" pitchFamily="34" charset="0"/>
                </a:rPr>
                <a:t>30</a:t>
              </a: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cs typeface="Arial" pitchFamily="34" charset="0"/>
                </a:rPr>
                <a:t>%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3463718-60F0-151C-EAB3-139B702C39D4}"/>
                </a:ext>
              </a:extLst>
            </p:cNvPr>
            <p:cNvSpPr txBox="1"/>
            <p:nvPr/>
          </p:nvSpPr>
          <p:spPr>
            <a:xfrm>
              <a:off x="3560994" y="2915547"/>
              <a:ext cx="2268000" cy="389513"/>
            </a:xfrm>
            <a:prstGeom prst="roundRect">
              <a:avLst>
                <a:gd name="adj" fmla="val 50000"/>
              </a:avLst>
            </a:prstGeom>
            <a:solidFill>
              <a:srgbClr val="134070"/>
            </a:solidFill>
            <a:ln w="25400"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cs typeface="Arial" pitchFamily="34" charset="0"/>
                </a:rPr>
                <a:t>PENDEKATAN</a:t>
              </a:r>
              <a:endParaRPr kumimoji="0" lang="ko-KR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FFDE549-417D-3C60-BB93-8E512E92D92C}"/>
                </a:ext>
              </a:extLst>
            </p:cNvPr>
            <p:cNvSpPr txBox="1"/>
            <p:nvPr/>
          </p:nvSpPr>
          <p:spPr>
            <a:xfrm>
              <a:off x="914848" y="2915547"/>
              <a:ext cx="2268000" cy="389513"/>
            </a:xfrm>
            <a:prstGeom prst="roundRect">
              <a:avLst>
                <a:gd name="adj" fmla="val 50000"/>
              </a:avLst>
            </a:prstGeom>
            <a:solidFill>
              <a:srgbClr val="62B7E8"/>
            </a:solidFill>
            <a:ln w="25400"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cs typeface="Arial" pitchFamily="34" charset="0"/>
                </a:rPr>
                <a:t>RASIONAL</a:t>
              </a:r>
              <a:endParaRPr kumimoji="0" lang="ko-KR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F0BE6E5-46B0-EBD6-5A0D-601DA73953B4}"/>
                </a:ext>
              </a:extLst>
            </p:cNvPr>
            <p:cNvSpPr txBox="1"/>
            <p:nvPr/>
          </p:nvSpPr>
          <p:spPr>
            <a:xfrm>
              <a:off x="3560994" y="5329111"/>
              <a:ext cx="2268000" cy="908864"/>
            </a:xfrm>
            <a:prstGeom prst="roundRect">
              <a:avLst>
                <a:gd name="adj" fmla="val 50000"/>
              </a:avLst>
            </a:prstGeom>
            <a:solidFill>
              <a:srgbClr val="285D8D"/>
            </a:solidFill>
            <a:ln w="25400"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cs typeface="Arial" pitchFamily="34" charset="0"/>
                </a:rPr>
                <a:t>IMPAK / KEBERKESANAN PROJEK</a:t>
              </a:r>
              <a:endParaRPr kumimoji="0" lang="ko-KR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5EFCF25-DCEC-2FC9-3F7B-6BAAC8C102F9}"/>
                </a:ext>
              </a:extLst>
            </p:cNvPr>
            <p:cNvSpPr txBox="1"/>
            <p:nvPr/>
          </p:nvSpPr>
          <p:spPr>
            <a:xfrm>
              <a:off x="914848" y="5362707"/>
              <a:ext cx="2268000" cy="649188"/>
            </a:xfrm>
            <a:prstGeom prst="roundRect">
              <a:avLst>
                <a:gd name="adj" fmla="val 50000"/>
              </a:avLst>
            </a:prstGeom>
            <a:solidFill>
              <a:srgbClr val="4185B5"/>
            </a:solidFill>
            <a:ln w="25400"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cs typeface="Arial" pitchFamily="34" charset="0"/>
                </a:rPr>
                <a:t>KETERLIBATAN PELAJAR</a:t>
              </a:r>
              <a:endParaRPr kumimoji="0" lang="ko-KR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itchFamily="34" charset="0"/>
              </a:endParaRPr>
            </a:p>
          </p:txBody>
        </p:sp>
      </p:grpSp>
      <p:pic>
        <p:nvPicPr>
          <p:cNvPr id="37" name="Picture 36">
            <a:extLst>
              <a:ext uri="{FF2B5EF4-FFF2-40B4-BE49-F238E27FC236}">
                <a16:creationId xmlns:a16="http://schemas.microsoft.com/office/drawing/2014/main" id="{91C1F2EA-C5F2-E08B-96D8-A0DF599FEC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1839716" y="2579082"/>
            <a:ext cx="2268000" cy="226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40164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AEC0D-8672-3B06-AC14-C5B97404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61DF329-3ADC-D555-5696-8C7ADC680F10}"/>
              </a:ext>
            </a:extLst>
          </p:cNvPr>
          <p:cNvSpPr txBox="1">
            <a:spLocks/>
          </p:cNvSpPr>
          <p:nvPr/>
        </p:nvSpPr>
        <p:spPr bwMode="auto">
          <a:xfrm>
            <a:off x="684213" y="611188"/>
            <a:ext cx="10731500" cy="982662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KRITERIA PENILAIAN</a:t>
            </a:r>
          </a:p>
        </p:txBody>
      </p:sp>
      <p:sp>
        <p:nvSpPr>
          <p:cNvPr id="35" name="Google Shape;419;p4">
            <a:extLst>
              <a:ext uri="{FF2B5EF4-FFF2-40B4-BE49-F238E27FC236}">
                <a16:creationId xmlns:a16="http://schemas.microsoft.com/office/drawing/2014/main" id="{A5A1073B-8FB3-CCC2-E8A8-9304CAAC5F58}"/>
              </a:ext>
            </a:extLst>
          </p:cNvPr>
          <p:cNvSpPr/>
          <p:nvPr/>
        </p:nvSpPr>
        <p:spPr>
          <a:xfrm>
            <a:off x="3711819" y="1769714"/>
            <a:ext cx="5920561" cy="360000"/>
          </a:xfrm>
          <a:prstGeom prst="rect">
            <a:avLst/>
          </a:prstGeom>
          <a:solidFill>
            <a:srgbClr val="0E7FB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7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420;p4">
            <a:extLst>
              <a:ext uri="{FF2B5EF4-FFF2-40B4-BE49-F238E27FC236}">
                <a16:creationId xmlns:a16="http://schemas.microsoft.com/office/drawing/2014/main" id="{E929717D-FDA0-E4E6-C60C-352D55A8F884}"/>
              </a:ext>
            </a:extLst>
          </p:cNvPr>
          <p:cNvSpPr/>
          <p:nvPr/>
        </p:nvSpPr>
        <p:spPr>
          <a:xfrm>
            <a:off x="3711819" y="3738064"/>
            <a:ext cx="5920561" cy="360000"/>
          </a:xfrm>
          <a:prstGeom prst="rect">
            <a:avLst/>
          </a:prstGeom>
          <a:solidFill>
            <a:srgbClr val="4BACC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7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422;p4">
            <a:extLst>
              <a:ext uri="{FF2B5EF4-FFF2-40B4-BE49-F238E27FC236}">
                <a16:creationId xmlns:a16="http://schemas.microsoft.com/office/drawing/2014/main" id="{ED8E4851-7FF5-89E0-2576-15C80622EE94}"/>
              </a:ext>
            </a:extLst>
          </p:cNvPr>
          <p:cNvSpPr txBox="1"/>
          <p:nvPr/>
        </p:nvSpPr>
        <p:spPr>
          <a:xfrm>
            <a:off x="3835644" y="1805698"/>
            <a:ext cx="3312368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FFFFFF"/>
              </a:buClr>
              <a:buSzPts val="1400"/>
              <a:buFont typeface="Arial"/>
              <a:buNone/>
            </a:pPr>
            <a:r>
              <a:rPr lang="ms-MY" sz="140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RASIONAL </a:t>
            </a:r>
            <a:endParaRPr lang="ms-MY" sz="1400" b="1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38" name="Google Shape;423;p4">
            <a:extLst>
              <a:ext uri="{FF2B5EF4-FFF2-40B4-BE49-F238E27FC236}">
                <a16:creationId xmlns:a16="http://schemas.microsoft.com/office/drawing/2014/main" id="{A3B8B522-5D66-ADB9-A3F2-12BE8EDE2789}"/>
              </a:ext>
            </a:extLst>
          </p:cNvPr>
          <p:cNvSpPr txBox="1"/>
          <p:nvPr/>
        </p:nvSpPr>
        <p:spPr>
          <a:xfrm>
            <a:off x="3835644" y="3774048"/>
            <a:ext cx="3312368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FFFFFF"/>
              </a:buClr>
              <a:buSzPts val="1400"/>
              <a:buFont typeface="Arial"/>
              <a:buNone/>
            </a:pPr>
            <a:r>
              <a:rPr lang="en-US" sz="1400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PENDEKATAN</a:t>
            </a:r>
            <a:endParaRPr sz="14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9" name="Google Shape;425;p4">
            <a:extLst>
              <a:ext uri="{FF2B5EF4-FFF2-40B4-BE49-F238E27FC236}">
                <a16:creationId xmlns:a16="http://schemas.microsoft.com/office/drawing/2014/main" id="{AA8ED915-47A5-5224-2A3C-F4DF77E50A04}"/>
              </a:ext>
            </a:extLst>
          </p:cNvPr>
          <p:cNvSpPr txBox="1"/>
          <p:nvPr/>
        </p:nvSpPr>
        <p:spPr>
          <a:xfrm>
            <a:off x="4000895" y="2187167"/>
            <a:ext cx="5742077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1200" kern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Cabaran</a:t>
            </a:r>
            <a:r>
              <a:rPr lang="en-US" sz="12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 </a:t>
            </a:r>
            <a:r>
              <a:rPr lang="en-US" sz="1200" kern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isu</a:t>
            </a:r>
            <a:r>
              <a:rPr lang="en-US" sz="12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kern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semasa</a:t>
            </a:r>
            <a:r>
              <a:rPr lang="en-US" sz="12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yang </a:t>
            </a:r>
            <a:r>
              <a:rPr lang="en-US" sz="1200" kern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mencetuskan</a:t>
            </a:r>
            <a:r>
              <a:rPr lang="en-US" sz="12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kern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keperluan</a:t>
            </a:r>
            <a:r>
              <a:rPr lang="en-US" sz="12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kern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pentaksiran</a:t>
            </a:r>
            <a:r>
              <a:rPr lang="en-US" sz="12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kern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alternatif</a:t>
            </a:r>
            <a:endParaRPr lang="en-US" sz="12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26;p4">
            <a:extLst>
              <a:ext uri="{FF2B5EF4-FFF2-40B4-BE49-F238E27FC236}">
                <a16:creationId xmlns:a16="http://schemas.microsoft.com/office/drawing/2014/main" id="{04304C57-1FFE-B7DA-565F-456526E52F6A}"/>
              </a:ext>
            </a:extLst>
          </p:cNvPr>
          <p:cNvSpPr txBox="1"/>
          <p:nvPr/>
        </p:nvSpPr>
        <p:spPr>
          <a:xfrm>
            <a:off x="4000895" y="2552759"/>
            <a:ext cx="573937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fi-FI" sz="1200" kern="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Kejelasan objektif pelaksanaan pentaksiran alternatif</a:t>
            </a:r>
          </a:p>
        </p:txBody>
      </p:sp>
      <p:sp>
        <p:nvSpPr>
          <p:cNvPr id="41" name="Google Shape;427;p4">
            <a:extLst>
              <a:ext uri="{FF2B5EF4-FFF2-40B4-BE49-F238E27FC236}">
                <a16:creationId xmlns:a16="http://schemas.microsoft.com/office/drawing/2014/main" id="{57187149-A0EC-E579-C7DE-2F102078F84F}"/>
              </a:ext>
            </a:extLst>
          </p:cNvPr>
          <p:cNvSpPr txBox="1"/>
          <p:nvPr/>
        </p:nvSpPr>
        <p:spPr>
          <a:xfrm>
            <a:off x="4000895" y="2918353"/>
            <a:ext cx="573937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1200" kern="0" dirty="0" err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Penjajaran</a:t>
            </a:r>
            <a:r>
              <a:rPr lang="en-US" sz="1200" kern="0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kern="0" dirty="0" err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konstruktif</a:t>
            </a:r>
            <a:r>
              <a:rPr lang="en-US" sz="1200" kern="0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kern="0" dirty="0" err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antara</a:t>
            </a:r>
            <a:r>
              <a:rPr lang="en-US" sz="1200" kern="0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kern="0" dirty="0" err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pentaksiran</a:t>
            </a:r>
            <a:r>
              <a:rPr lang="en-US" sz="1200" kern="0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kern="0" dirty="0" err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alternatif</a:t>
            </a:r>
            <a:r>
              <a:rPr lang="en-US" sz="1200" kern="0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kern="0" dirty="0" err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dengan</a:t>
            </a:r>
            <a:r>
              <a:rPr lang="en-US" sz="1200" kern="0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kern="0" dirty="0" err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hasil</a:t>
            </a:r>
            <a:r>
              <a:rPr lang="en-US" sz="1200" kern="0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kern="0" dirty="0" err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pembelajaran</a:t>
            </a:r>
            <a:r>
              <a:rPr lang="en-US" sz="1200" kern="0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42" name="Google Shape;428;p4">
            <a:extLst>
              <a:ext uri="{FF2B5EF4-FFF2-40B4-BE49-F238E27FC236}">
                <a16:creationId xmlns:a16="http://schemas.microsoft.com/office/drawing/2014/main" id="{5F0B8522-E160-20F8-6521-DBD9CD1FC190}"/>
              </a:ext>
            </a:extLst>
          </p:cNvPr>
          <p:cNvSpPr/>
          <p:nvPr/>
        </p:nvSpPr>
        <p:spPr>
          <a:xfrm>
            <a:off x="3811053" y="2262465"/>
            <a:ext cx="144000" cy="144000"/>
          </a:xfrm>
          <a:prstGeom prst="ellipse">
            <a:avLst/>
          </a:prstGeom>
          <a:solidFill>
            <a:srgbClr val="0E7FB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29;p4">
            <a:extLst>
              <a:ext uri="{FF2B5EF4-FFF2-40B4-BE49-F238E27FC236}">
                <a16:creationId xmlns:a16="http://schemas.microsoft.com/office/drawing/2014/main" id="{4750FC7B-F20D-04CA-C18C-69CF02C1C836}"/>
              </a:ext>
            </a:extLst>
          </p:cNvPr>
          <p:cNvSpPr/>
          <p:nvPr/>
        </p:nvSpPr>
        <p:spPr>
          <a:xfrm>
            <a:off x="3811053" y="2628058"/>
            <a:ext cx="144000" cy="144000"/>
          </a:xfrm>
          <a:prstGeom prst="ellipse">
            <a:avLst/>
          </a:prstGeom>
          <a:solidFill>
            <a:srgbClr val="0E7FB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30;p4">
            <a:extLst>
              <a:ext uri="{FF2B5EF4-FFF2-40B4-BE49-F238E27FC236}">
                <a16:creationId xmlns:a16="http://schemas.microsoft.com/office/drawing/2014/main" id="{6B623402-DF5B-8492-8803-5613C668A839}"/>
              </a:ext>
            </a:extLst>
          </p:cNvPr>
          <p:cNvSpPr/>
          <p:nvPr/>
        </p:nvSpPr>
        <p:spPr>
          <a:xfrm>
            <a:off x="3811053" y="2993651"/>
            <a:ext cx="144000" cy="144000"/>
          </a:xfrm>
          <a:prstGeom prst="ellipse">
            <a:avLst/>
          </a:prstGeom>
          <a:solidFill>
            <a:srgbClr val="0E7FB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33;p4">
            <a:extLst>
              <a:ext uri="{FF2B5EF4-FFF2-40B4-BE49-F238E27FC236}">
                <a16:creationId xmlns:a16="http://schemas.microsoft.com/office/drawing/2014/main" id="{DFAD9744-B62C-F7F5-A9F9-F6E4E092C5D6}"/>
              </a:ext>
            </a:extLst>
          </p:cNvPr>
          <p:cNvSpPr txBox="1"/>
          <p:nvPr/>
        </p:nvSpPr>
        <p:spPr>
          <a:xfrm>
            <a:off x="4000895" y="4163261"/>
            <a:ext cx="573937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1200" kern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Inovasi</a:t>
            </a:r>
            <a:r>
              <a:rPr lang="en-US" sz="12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kern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dalam</a:t>
            </a:r>
            <a:r>
              <a:rPr lang="en-US" sz="12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kern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kaedah</a:t>
            </a:r>
            <a:r>
              <a:rPr lang="en-US" sz="12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kern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pentaksiran</a:t>
            </a:r>
            <a:r>
              <a:rPr lang="en-US" sz="12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kern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alternatif</a:t>
            </a:r>
            <a:endParaRPr lang="en-US" sz="12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34;p4">
            <a:extLst>
              <a:ext uri="{FF2B5EF4-FFF2-40B4-BE49-F238E27FC236}">
                <a16:creationId xmlns:a16="http://schemas.microsoft.com/office/drawing/2014/main" id="{0BB3F38B-FFB4-5CF3-703C-9FC5ABFBA772}"/>
              </a:ext>
            </a:extLst>
          </p:cNvPr>
          <p:cNvSpPr txBox="1"/>
          <p:nvPr/>
        </p:nvSpPr>
        <p:spPr>
          <a:xfrm>
            <a:off x="4000895" y="4528853"/>
            <a:ext cx="5739379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1200" kern="0" dirty="0" err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Keaslian</a:t>
            </a:r>
            <a:r>
              <a:rPr lang="en-US" sz="1200" kern="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kern="0" dirty="0" err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inovasi</a:t>
            </a:r>
            <a:r>
              <a:rPr lang="en-US" sz="1200" kern="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kern="0" dirty="0" err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dalam</a:t>
            </a:r>
            <a:r>
              <a:rPr lang="en-US" sz="1200" kern="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kern="0" dirty="0" err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pentaksiran</a:t>
            </a:r>
            <a:r>
              <a:rPr lang="en-US" sz="1200" kern="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kern="0" dirty="0" err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alternatif</a:t>
            </a:r>
            <a:endParaRPr lang="en-US" sz="1200" kern="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35;p4">
            <a:extLst>
              <a:ext uri="{FF2B5EF4-FFF2-40B4-BE49-F238E27FC236}">
                <a16:creationId xmlns:a16="http://schemas.microsoft.com/office/drawing/2014/main" id="{8B675E79-CCC7-3E11-03D8-570E52EE1FCF}"/>
              </a:ext>
            </a:extLst>
          </p:cNvPr>
          <p:cNvSpPr txBox="1"/>
          <p:nvPr/>
        </p:nvSpPr>
        <p:spPr>
          <a:xfrm>
            <a:off x="4000895" y="4894447"/>
            <a:ext cx="573937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sv-SE" sz="1200" kern="0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Keberkesanan alat pengukuran yang digunakan dalam pentaksiran alternatif</a:t>
            </a:r>
          </a:p>
        </p:txBody>
      </p:sp>
      <p:sp>
        <p:nvSpPr>
          <p:cNvPr id="50" name="Google Shape;436;p4">
            <a:extLst>
              <a:ext uri="{FF2B5EF4-FFF2-40B4-BE49-F238E27FC236}">
                <a16:creationId xmlns:a16="http://schemas.microsoft.com/office/drawing/2014/main" id="{77AEFDCE-B4FC-C31A-51BD-0943B5AE9FB8}"/>
              </a:ext>
            </a:extLst>
          </p:cNvPr>
          <p:cNvSpPr/>
          <p:nvPr/>
        </p:nvSpPr>
        <p:spPr>
          <a:xfrm>
            <a:off x="3811053" y="4238559"/>
            <a:ext cx="144000" cy="144000"/>
          </a:xfrm>
          <a:prstGeom prst="ellipse">
            <a:avLst/>
          </a:prstGeom>
          <a:solidFill>
            <a:srgbClr val="4BACC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437;p4">
            <a:extLst>
              <a:ext uri="{FF2B5EF4-FFF2-40B4-BE49-F238E27FC236}">
                <a16:creationId xmlns:a16="http://schemas.microsoft.com/office/drawing/2014/main" id="{863E484E-3691-BC29-CFBF-5324472EAA59}"/>
              </a:ext>
            </a:extLst>
          </p:cNvPr>
          <p:cNvSpPr/>
          <p:nvPr/>
        </p:nvSpPr>
        <p:spPr>
          <a:xfrm>
            <a:off x="3811053" y="4604152"/>
            <a:ext cx="144000" cy="144000"/>
          </a:xfrm>
          <a:prstGeom prst="ellipse">
            <a:avLst/>
          </a:prstGeom>
          <a:solidFill>
            <a:srgbClr val="4BACC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438;p4">
            <a:extLst>
              <a:ext uri="{FF2B5EF4-FFF2-40B4-BE49-F238E27FC236}">
                <a16:creationId xmlns:a16="http://schemas.microsoft.com/office/drawing/2014/main" id="{27032CE6-6FB2-7532-A2A3-F4D6E97408D6}"/>
              </a:ext>
            </a:extLst>
          </p:cNvPr>
          <p:cNvSpPr/>
          <p:nvPr/>
        </p:nvSpPr>
        <p:spPr>
          <a:xfrm>
            <a:off x="3811053" y="4969745"/>
            <a:ext cx="144000" cy="144000"/>
          </a:xfrm>
          <a:prstGeom prst="ellipse">
            <a:avLst/>
          </a:prstGeom>
          <a:solidFill>
            <a:srgbClr val="4BACC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439;p4">
            <a:extLst>
              <a:ext uri="{FF2B5EF4-FFF2-40B4-BE49-F238E27FC236}">
                <a16:creationId xmlns:a16="http://schemas.microsoft.com/office/drawing/2014/main" id="{4E74E5F8-9841-B7E9-1D8C-22B85B14E716}"/>
              </a:ext>
            </a:extLst>
          </p:cNvPr>
          <p:cNvSpPr txBox="1"/>
          <p:nvPr/>
        </p:nvSpPr>
        <p:spPr>
          <a:xfrm>
            <a:off x="4000895" y="5260040"/>
            <a:ext cx="573937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fi-FI" sz="12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Kualiti perancangan dan pelaksanaan pentaksiran alternatif</a:t>
            </a:r>
          </a:p>
        </p:txBody>
      </p:sp>
      <p:sp>
        <p:nvSpPr>
          <p:cNvPr id="54" name="Google Shape;440;p4">
            <a:extLst>
              <a:ext uri="{FF2B5EF4-FFF2-40B4-BE49-F238E27FC236}">
                <a16:creationId xmlns:a16="http://schemas.microsoft.com/office/drawing/2014/main" id="{C02DE903-FA1A-8596-B224-9C34007471E8}"/>
              </a:ext>
            </a:extLst>
          </p:cNvPr>
          <p:cNvSpPr/>
          <p:nvPr/>
        </p:nvSpPr>
        <p:spPr>
          <a:xfrm>
            <a:off x="3811053" y="5335338"/>
            <a:ext cx="144000" cy="144000"/>
          </a:xfrm>
          <a:prstGeom prst="ellipse">
            <a:avLst/>
          </a:prstGeom>
          <a:solidFill>
            <a:srgbClr val="4BACC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6BC436D-F46C-8B8A-3126-4840E2F8ED6F}"/>
              </a:ext>
            </a:extLst>
          </p:cNvPr>
          <p:cNvGrpSpPr/>
          <p:nvPr/>
        </p:nvGrpSpPr>
        <p:grpSpPr>
          <a:xfrm>
            <a:off x="1652727" y="1937010"/>
            <a:ext cx="2552401" cy="2137656"/>
            <a:chOff x="2177069" y="2506721"/>
            <a:chExt cx="2552401" cy="2137656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EBA83A31-8BE6-9D4C-09A0-BE8D8391681C}"/>
                </a:ext>
              </a:extLst>
            </p:cNvPr>
            <p:cNvGrpSpPr/>
            <p:nvPr/>
          </p:nvGrpSpPr>
          <p:grpSpPr>
            <a:xfrm>
              <a:off x="2715048" y="2506721"/>
              <a:ext cx="1476444" cy="1476444"/>
              <a:chOff x="2715048" y="2506721"/>
              <a:chExt cx="1476444" cy="1476444"/>
            </a:xfrm>
          </p:grpSpPr>
          <p:sp>
            <p:nvSpPr>
              <p:cNvPr id="58" name="Teardrop 14">
                <a:extLst>
                  <a:ext uri="{FF2B5EF4-FFF2-40B4-BE49-F238E27FC236}">
                    <a16:creationId xmlns:a16="http://schemas.microsoft.com/office/drawing/2014/main" id="{510B6A47-A031-EA07-E46E-566468309032}"/>
                  </a:ext>
                </a:extLst>
              </p:cNvPr>
              <p:cNvSpPr/>
              <p:nvPr/>
            </p:nvSpPr>
            <p:spPr>
              <a:xfrm rot="8100000">
                <a:off x="2715048" y="2506721"/>
                <a:ext cx="1476444" cy="1476444"/>
              </a:xfrm>
              <a:custGeom>
                <a:avLst/>
                <a:gdLst>
                  <a:gd name="connsiteX0" fmla="*/ 0 w 1237749"/>
                  <a:gd name="connsiteY0" fmla="*/ 618875 h 1237749"/>
                  <a:gd name="connsiteX1" fmla="*/ 618875 w 1237749"/>
                  <a:gd name="connsiteY1" fmla="*/ 0 h 1237749"/>
                  <a:gd name="connsiteX2" fmla="*/ 1476443 w 1237749"/>
                  <a:gd name="connsiteY2" fmla="*/ -238694 h 1237749"/>
                  <a:gd name="connsiteX3" fmla="*/ 1237749 w 1237749"/>
                  <a:gd name="connsiteY3" fmla="*/ 618875 h 1237749"/>
                  <a:gd name="connsiteX4" fmla="*/ 618874 w 1237749"/>
                  <a:gd name="connsiteY4" fmla="*/ 1237750 h 1237749"/>
                  <a:gd name="connsiteX5" fmla="*/ -1 w 1237749"/>
                  <a:gd name="connsiteY5" fmla="*/ 618875 h 1237749"/>
                  <a:gd name="connsiteX6" fmla="*/ 0 w 1237749"/>
                  <a:gd name="connsiteY6" fmla="*/ 618875 h 1237749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76444" h="1476444">
                    <a:moveTo>
                      <a:pt x="1" y="857569"/>
                    </a:moveTo>
                    <a:cubicBezTo>
                      <a:pt x="1" y="515774"/>
                      <a:pt x="224685" y="327981"/>
                      <a:pt x="618876" y="238694"/>
                    </a:cubicBezTo>
                    <a:cubicBezTo>
                      <a:pt x="900377" y="174932"/>
                      <a:pt x="1148421" y="116962"/>
                      <a:pt x="1476444" y="0"/>
                    </a:cubicBezTo>
                    <a:cubicBezTo>
                      <a:pt x="1359484" y="328024"/>
                      <a:pt x="1322086" y="543600"/>
                      <a:pt x="1237750" y="857569"/>
                    </a:cubicBezTo>
                    <a:cubicBezTo>
                      <a:pt x="1149083" y="1187663"/>
                      <a:pt x="960670" y="1476444"/>
                      <a:pt x="618875" y="1476444"/>
                    </a:cubicBezTo>
                    <a:cubicBezTo>
                      <a:pt x="277080" y="1476444"/>
                      <a:pt x="0" y="1199364"/>
                      <a:pt x="0" y="857569"/>
                    </a:cubicBezTo>
                    <a:lnTo>
                      <a:pt x="1" y="857569"/>
                    </a:lnTo>
                    <a:close/>
                  </a:path>
                </a:pathLst>
              </a:custGeom>
              <a:solidFill>
                <a:srgbClr val="62B7E8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cs typeface="+mn-cs"/>
                </a:endParaRPr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F8A57DEC-6749-3395-D576-72FFC78CD5EB}"/>
                  </a:ext>
                </a:extLst>
              </p:cNvPr>
              <p:cNvSpPr/>
              <p:nvPr/>
            </p:nvSpPr>
            <p:spPr>
              <a:xfrm>
                <a:off x="2946374" y="2558747"/>
                <a:ext cx="1019339" cy="101933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cs typeface="+mn-cs"/>
                </a:endParaRPr>
              </a:p>
            </p:txBody>
          </p:sp>
        </p:grp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AED92F8-02D8-3003-865B-01639C4FF4BC}"/>
                </a:ext>
              </a:extLst>
            </p:cNvPr>
            <p:cNvSpPr/>
            <p:nvPr/>
          </p:nvSpPr>
          <p:spPr>
            <a:xfrm flipV="1">
              <a:off x="2177069" y="4257232"/>
              <a:ext cx="2552401" cy="387145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  <a:alpha val="58000"/>
              </a:sysClr>
            </a:solidFill>
            <a:ln w="12700" cap="flat" cmpd="sng" algn="ctr">
              <a:noFill/>
              <a:prstDash val="solid"/>
              <a:miter lim="800000"/>
            </a:ln>
            <a:effectLst>
              <a:softEdge rad="127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</p:grpSp>
      <p:sp>
        <p:nvSpPr>
          <p:cNvPr id="60" name="Google Shape;1195;p22">
            <a:extLst>
              <a:ext uri="{FF2B5EF4-FFF2-40B4-BE49-F238E27FC236}">
                <a16:creationId xmlns:a16="http://schemas.microsoft.com/office/drawing/2014/main" id="{4753FD8F-D070-181E-EB46-34ABCA90FBC2}"/>
              </a:ext>
            </a:extLst>
          </p:cNvPr>
          <p:cNvSpPr txBox="1"/>
          <p:nvPr/>
        </p:nvSpPr>
        <p:spPr>
          <a:xfrm>
            <a:off x="2557789" y="2262098"/>
            <a:ext cx="80071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10%</a:t>
            </a:r>
            <a:endParaRPr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1248A3A-7EC0-F5E9-74E7-301535EF02FA}"/>
              </a:ext>
            </a:extLst>
          </p:cNvPr>
          <p:cNvGrpSpPr/>
          <p:nvPr/>
        </p:nvGrpSpPr>
        <p:grpSpPr>
          <a:xfrm>
            <a:off x="1652726" y="3801440"/>
            <a:ext cx="2552401" cy="2137656"/>
            <a:chOff x="2177069" y="2506721"/>
            <a:chExt cx="2552401" cy="2137656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781E10B9-B847-8FF2-DDD3-389AF9F614D9}"/>
                </a:ext>
              </a:extLst>
            </p:cNvPr>
            <p:cNvGrpSpPr/>
            <p:nvPr/>
          </p:nvGrpSpPr>
          <p:grpSpPr>
            <a:xfrm>
              <a:off x="2715048" y="2506721"/>
              <a:ext cx="1476444" cy="1476444"/>
              <a:chOff x="2715048" y="2506721"/>
              <a:chExt cx="1476444" cy="1476444"/>
            </a:xfrm>
          </p:grpSpPr>
          <p:sp>
            <p:nvSpPr>
              <p:cNvPr id="64" name="Teardrop 14">
                <a:extLst>
                  <a:ext uri="{FF2B5EF4-FFF2-40B4-BE49-F238E27FC236}">
                    <a16:creationId xmlns:a16="http://schemas.microsoft.com/office/drawing/2014/main" id="{4EDABBAF-74F1-648D-8993-6AA827671659}"/>
                  </a:ext>
                </a:extLst>
              </p:cNvPr>
              <p:cNvSpPr/>
              <p:nvPr/>
            </p:nvSpPr>
            <p:spPr>
              <a:xfrm rot="8100000">
                <a:off x="2715048" y="2506721"/>
                <a:ext cx="1476444" cy="1476444"/>
              </a:xfrm>
              <a:custGeom>
                <a:avLst/>
                <a:gdLst>
                  <a:gd name="connsiteX0" fmla="*/ 0 w 1237749"/>
                  <a:gd name="connsiteY0" fmla="*/ 618875 h 1237749"/>
                  <a:gd name="connsiteX1" fmla="*/ 618875 w 1237749"/>
                  <a:gd name="connsiteY1" fmla="*/ 0 h 1237749"/>
                  <a:gd name="connsiteX2" fmla="*/ 1476443 w 1237749"/>
                  <a:gd name="connsiteY2" fmla="*/ -238694 h 1237749"/>
                  <a:gd name="connsiteX3" fmla="*/ 1237749 w 1237749"/>
                  <a:gd name="connsiteY3" fmla="*/ 618875 h 1237749"/>
                  <a:gd name="connsiteX4" fmla="*/ 618874 w 1237749"/>
                  <a:gd name="connsiteY4" fmla="*/ 1237750 h 1237749"/>
                  <a:gd name="connsiteX5" fmla="*/ -1 w 1237749"/>
                  <a:gd name="connsiteY5" fmla="*/ 618875 h 1237749"/>
                  <a:gd name="connsiteX6" fmla="*/ 0 w 1237749"/>
                  <a:gd name="connsiteY6" fmla="*/ 618875 h 1237749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76444" h="1476444">
                    <a:moveTo>
                      <a:pt x="1" y="857569"/>
                    </a:moveTo>
                    <a:cubicBezTo>
                      <a:pt x="1" y="515774"/>
                      <a:pt x="224685" y="327981"/>
                      <a:pt x="618876" y="238694"/>
                    </a:cubicBezTo>
                    <a:cubicBezTo>
                      <a:pt x="900377" y="174932"/>
                      <a:pt x="1148421" y="116962"/>
                      <a:pt x="1476444" y="0"/>
                    </a:cubicBezTo>
                    <a:cubicBezTo>
                      <a:pt x="1359484" y="328024"/>
                      <a:pt x="1322086" y="543600"/>
                      <a:pt x="1237750" y="857569"/>
                    </a:cubicBezTo>
                    <a:cubicBezTo>
                      <a:pt x="1149083" y="1187663"/>
                      <a:pt x="960670" y="1476444"/>
                      <a:pt x="618875" y="1476444"/>
                    </a:cubicBezTo>
                    <a:cubicBezTo>
                      <a:pt x="277080" y="1476444"/>
                      <a:pt x="0" y="1199364"/>
                      <a:pt x="0" y="857569"/>
                    </a:cubicBezTo>
                    <a:lnTo>
                      <a:pt x="1" y="857569"/>
                    </a:lnTo>
                    <a:close/>
                  </a:path>
                </a:pathLst>
              </a:custGeom>
              <a:solidFill>
                <a:srgbClr val="4185B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cs typeface="+mn-cs"/>
                </a:endParaRPr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53AEAC3B-DED6-F65B-3FF9-3D3875822361}"/>
                  </a:ext>
                </a:extLst>
              </p:cNvPr>
              <p:cNvSpPr/>
              <p:nvPr/>
            </p:nvSpPr>
            <p:spPr>
              <a:xfrm>
                <a:off x="2946374" y="2558747"/>
                <a:ext cx="1019339" cy="101933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cs typeface="+mn-cs"/>
                </a:endParaRPr>
              </a:p>
            </p:txBody>
          </p:sp>
        </p:grp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19376424-9319-B8FE-BE79-1B992C34EE92}"/>
                </a:ext>
              </a:extLst>
            </p:cNvPr>
            <p:cNvSpPr/>
            <p:nvPr/>
          </p:nvSpPr>
          <p:spPr>
            <a:xfrm flipV="1">
              <a:off x="2177069" y="4257232"/>
              <a:ext cx="2552401" cy="387145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  <a:alpha val="58000"/>
              </a:sysClr>
            </a:solidFill>
            <a:ln w="12700" cap="flat" cmpd="sng" algn="ctr">
              <a:noFill/>
              <a:prstDash val="solid"/>
              <a:miter lim="800000"/>
            </a:ln>
            <a:effectLst>
              <a:softEdge rad="127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</p:grpSp>
      <p:sp>
        <p:nvSpPr>
          <p:cNvPr id="66" name="Google Shape;439;p4">
            <a:extLst>
              <a:ext uri="{FF2B5EF4-FFF2-40B4-BE49-F238E27FC236}">
                <a16:creationId xmlns:a16="http://schemas.microsoft.com/office/drawing/2014/main" id="{3633DC50-53A2-F6F3-A12E-F23572AF3AD7}"/>
              </a:ext>
            </a:extLst>
          </p:cNvPr>
          <p:cNvSpPr txBox="1"/>
          <p:nvPr/>
        </p:nvSpPr>
        <p:spPr>
          <a:xfrm>
            <a:off x="4000895" y="5551951"/>
            <a:ext cx="573937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fi-FI" sz="12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Kesahan dan kebolehpercayaan alat pengukuran pentaksiran alternatif</a:t>
            </a:r>
          </a:p>
        </p:txBody>
      </p:sp>
      <p:sp>
        <p:nvSpPr>
          <p:cNvPr id="67" name="Google Shape;440;p4">
            <a:extLst>
              <a:ext uri="{FF2B5EF4-FFF2-40B4-BE49-F238E27FC236}">
                <a16:creationId xmlns:a16="http://schemas.microsoft.com/office/drawing/2014/main" id="{983DD960-B1BF-238A-561F-97F8A019C8B7}"/>
              </a:ext>
            </a:extLst>
          </p:cNvPr>
          <p:cNvSpPr/>
          <p:nvPr/>
        </p:nvSpPr>
        <p:spPr>
          <a:xfrm>
            <a:off x="3811053" y="5627249"/>
            <a:ext cx="144000" cy="144000"/>
          </a:xfrm>
          <a:prstGeom prst="ellipse">
            <a:avLst/>
          </a:prstGeom>
          <a:solidFill>
            <a:srgbClr val="4BACC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439;p4">
            <a:extLst>
              <a:ext uri="{FF2B5EF4-FFF2-40B4-BE49-F238E27FC236}">
                <a16:creationId xmlns:a16="http://schemas.microsoft.com/office/drawing/2014/main" id="{B32052D6-C1F6-515D-1280-78FDC5E57B5A}"/>
              </a:ext>
            </a:extLst>
          </p:cNvPr>
          <p:cNvSpPr txBox="1"/>
          <p:nvPr/>
        </p:nvSpPr>
        <p:spPr>
          <a:xfrm>
            <a:off x="4009943" y="5894147"/>
            <a:ext cx="573937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fi-FI" sz="12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Keadilan dalam pelaksanaan pentaksiran alternatif</a:t>
            </a:r>
          </a:p>
        </p:txBody>
      </p:sp>
      <p:sp>
        <p:nvSpPr>
          <p:cNvPr id="69" name="Google Shape;440;p4">
            <a:extLst>
              <a:ext uri="{FF2B5EF4-FFF2-40B4-BE49-F238E27FC236}">
                <a16:creationId xmlns:a16="http://schemas.microsoft.com/office/drawing/2014/main" id="{5BF28D9C-7DFD-E5A6-FE18-633E048B107D}"/>
              </a:ext>
            </a:extLst>
          </p:cNvPr>
          <p:cNvSpPr/>
          <p:nvPr/>
        </p:nvSpPr>
        <p:spPr>
          <a:xfrm>
            <a:off x="3820101" y="5969445"/>
            <a:ext cx="144000" cy="144000"/>
          </a:xfrm>
          <a:prstGeom prst="ellipse">
            <a:avLst/>
          </a:prstGeom>
          <a:solidFill>
            <a:srgbClr val="4BACC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1195;p22">
            <a:extLst>
              <a:ext uri="{FF2B5EF4-FFF2-40B4-BE49-F238E27FC236}">
                <a16:creationId xmlns:a16="http://schemas.microsoft.com/office/drawing/2014/main" id="{45F083AE-B608-9995-738F-BA281FABCF05}"/>
              </a:ext>
            </a:extLst>
          </p:cNvPr>
          <p:cNvSpPr txBox="1"/>
          <p:nvPr/>
        </p:nvSpPr>
        <p:spPr>
          <a:xfrm>
            <a:off x="2528568" y="4142487"/>
            <a:ext cx="80071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40%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01837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AEC0D-8672-3B06-AC14-C5B97404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61DF329-3ADC-D555-5696-8C7ADC680F10}"/>
              </a:ext>
            </a:extLst>
          </p:cNvPr>
          <p:cNvSpPr txBox="1">
            <a:spLocks/>
          </p:cNvSpPr>
          <p:nvPr/>
        </p:nvSpPr>
        <p:spPr bwMode="auto">
          <a:xfrm>
            <a:off x="684213" y="611188"/>
            <a:ext cx="10731500" cy="982662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KRITERIA PENILAIAN</a:t>
            </a:r>
          </a:p>
        </p:txBody>
      </p:sp>
      <p:sp>
        <p:nvSpPr>
          <p:cNvPr id="35" name="Google Shape;419;p4">
            <a:extLst>
              <a:ext uri="{FF2B5EF4-FFF2-40B4-BE49-F238E27FC236}">
                <a16:creationId xmlns:a16="http://schemas.microsoft.com/office/drawing/2014/main" id="{A5A1073B-8FB3-CCC2-E8A8-9304CAAC5F58}"/>
              </a:ext>
            </a:extLst>
          </p:cNvPr>
          <p:cNvSpPr/>
          <p:nvPr/>
        </p:nvSpPr>
        <p:spPr>
          <a:xfrm>
            <a:off x="3711819" y="1769714"/>
            <a:ext cx="5920561" cy="360000"/>
          </a:xfrm>
          <a:prstGeom prst="rect">
            <a:avLst/>
          </a:prstGeom>
          <a:solidFill>
            <a:srgbClr val="0E7FB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7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420;p4">
            <a:extLst>
              <a:ext uri="{FF2B5EF4-FFF2-40B4-BE49-F238E27FC236}">
                <a16:creationId xmlns:a16="http://schemas.microsoft.com/office/drawing/2014/main" id="{E929717D-FDA0-E4E6-C60C-352D55A8F884}"/>
              </a:ext>
            </a:extLst>
          </p:cNvPr>
          <p:cNvSpPr/>
          <p:nvPr/>
        </p:nvSpPr>
        <p:spPr>
          <a:xfrm>
            <a:off x="3711819" y="3738064"/>
            <a:ext cx="5920561" cy="360000"/>
          </a:xfrm>
          <a:prstGeom prst="rect">
            <a:avLst/>
          </a:prstGeom>
          <a:solidFill>
            <a:srgbClr val="4BACC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7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422;p4">
            <a:extLst>
              <a:ext uri="{FF2B5EF4-FFF2-40B4-BE49-F238E27FC236}">
                <a16:creationId xmlns:a16="http://schemas.microsoft.com/office/drawing/2014/main" id="{ED8E4851-7FF5-89E0-2576-15C80622EE94}"/>
              </a:ext>
            </a:extLst>
          </p:cNvPr>
          <p:cNvSpPr txBox="1"/>
          <p:nvPr/>
        </p:nvSpPr>
        <p:spPr>
          <a:xfrm>
            <a:off x="3835644" y="1805698"/>
            <a:ext cx="3312368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FFFFFF"/>
              </a:buClr>
              <a:buSzPts val="1400"/>
              <a:buFont typeface="Arial"/>
              <a:buNone/>
            </a:pPr>
            <a:r>
              <a:rPr lang="ms-MY" sz="14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KETERLIBATAN PELAJAR</a:t>
            </a:r>
          </a:p>
        </p:txBody>
      </p:sp>
      <p:sp>
        <p:nvSpPr>
          <p:cNvPr id="38" name="Google Shape;423;p4">
            <a:extLst>
              <a:ext uri="{FF2B5EF4-FFF2-40B4-BE49-F238E27FC236}">
                <a16:creationId xmlns:a16="http://schemas.microsoft.com/office/drawing/2014/main" id="{A3B8B522-5D66-ADB9-A3F2-12BE8EDE2789}"/>
              </a:ext>
            </a:extLst>
          </p:cNvPr>
          <p:cNvSpPr txBox="1"/>
          <p:nvPr/>
        </p:nvSpPr>
        <p:spPr>
          <a:xfrm>
            <a:off x="3835644" y="3774048"/>
            <a:ext cx="4901956" cy="257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FFFFFF"/>
              </a:buClr>
              <a:buSzPts val="1400"/>
              <a:buFont typeface="Arial"/>
              <a:buNone/>
            </a:pPr>
            <a:r>
              <a:rPr lang="en-US" sz="1400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IMPAK / KEBERKESANAN PROJEK</a:t>
            </a:r>
            <a:endParaRPr lang="en-US" sz="14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9" name="Google Shape;425;p4">
            <a:extLst>
              <a:ext uri="{FF2B5EF4-FFF2-40B4-BE49-F238E27FC236}">
                <a16:creationId xmlns:a16="http://schemas.microsoft.com/office/drawing/2014/main" id="{AA8ED915-47A5-5224-2A3C-F4DF77E50A04}"/>
              </a:ext>
            </a:extLst>
          </p:cNvPr>
          <p:cNvSpPr txBox="1"/>
          <p:nvPr/>
        </p:nvSpPr>
        <p:spPr>
          <a:xfrm>
            <a:off x="4000895" y="2187167"/>
            <a:ext cx="5742077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1200" kern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Tahap</a:t>
            </a:r>
            <a:r>
              <a:rPr lang="en-US" sz="12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kern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keterlibatan</a:t>
            </a:r>
            <a:r>
              <a:rPr lang="en-US" sz="12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kern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pelajar</a:t>
            </a:r>
            <a:endParaRPr lang="en-US" sz="12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26;p4">
            <a:extLst>
              <a:ext uri="{FF2B5EF4-FFF2-40B4-BE49-F238E27FC236}">
                <a16:creationId xmlns:a16="http://schemas.microsoft.com/office/drawing/2014/main" id="{04304C57-1FFE-B7DA-565F-456526E52F6A}"/>
              </a:ext>
            </a:extLst>
          </p:cNvPr>
          <p:cNvSpPr txBox="1"/>
          <p:nvPr/>
        </p:nvSpPr>
        <p:spPr>
          <a:xfrm>
            <a:off x="4000895" y="2552759"/>
            <a:ext cx="573937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fi-FI" sz="1200" kern="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Bukti-bukti keterlibatan pelajar</a:t>
            </a:r>
          </a:p>
        </p:txBody>
      </p:sp>
      <p:sp>
        <p:nvSpPr>
          <p:cNvPr id="41" name="Google Shape;427;p4">
            <a:extLst>
              <a:ext uri="{FF2B5EF4-FFF2-40B4-BE49-F238E27FC236}">
                <a16:creationId xmlns:a16="http://schemas.microsoft.com/office/drawing/2014/main" id="{57187149-A0EC-E579-C7DE-2F102078F84F}"/>
              </a:ext>
            </a:extLst>
          </p:cNvPr>
          <p:cNvSpPr txBox="1"/>
          <p:nvPr/>
        </p:nvSpPr>
        <p:spPr>
          <a:xfrm>
            <a:off x="4000895" y="2918353"/>
            <a:ext cx="573937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fi-FI" sz="1200" ker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Mekanisma maklum balas terhadap kemajuan pelajar</a:t>
            </a:r>
            <a:endParaRPr lang="fi-FI" sz="1200" kern="0" dirty="0" err="1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8;p4">
            <a:extLst>
              <a:ext uri="{FF2B5EF4-FFF2-40B4-BE49-F238E27FC236}">
                <a16:creationId xmlns:a16="http://schemas.microsoft.com/office/drawing/2014/main" id="{5F0B8522-E160-20F8-6521-DBD9CD1FC190}"/>
              </a:ext>
            </a:extLst>
          </p:cNvPr>
          <p:cNvSpPr/>
          <p:nvPr/>
        </p:nvSpPr>
        <p:spPr>
          <a:xfrm>
            <a:off x="3811053" y="2262465"/>
            <a:ext cx="144000" cy="144000"/>
          </a:xfrm>
          <a:prstGeom prst="ellipse">
            <a:avLst/>
          </a:prstGeom>
          <a:solidFill>
            <a:srgbClr val="0E7FB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29;p4">
            <a:extLst>
              <a:ext uri="{FF2B5EF4-FFF2-40B4-BE49-F238E27FC236}">
                <a16:creationId xmlns:a16="http://schemas.microsoft.com/office/drawing/2014/main" id="{4750FC7B-F20D-04CA-C18C-69CF02C1C836}"/>
              </a:ext>
            </a:extLst>
          </p:cNvPr>
          <p:cNvSpPr/>
          <p:nvPr/>
        </p:nvSpPr>
        <p:spPr>
          <a:xfrm>
            <a:off x="3811053" y="2628058"/>
            <a:ext cx="144000" cy="144000"/>
          </a:xfrm>
          <a:prstGeom prst="ellipse">
            <a:avLst/>
          </a:prstGeom>
          <a:solidFill>
            <a:srgbClr val="0E7FB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30;p4">
            <a:extLst>
              <a:ext uri="{FF2B5EF4-FFF2-40B4-BE49-F238E27FC236}">
                <a16:creationId xmlns:a16="http://schemas.microsoft.com/office/drawing/2014/main" id="{6B623402-DF5B-8492-8803-5613C668A839}"/>
              </a:ext>
            </a:extLst>
          </p:cNvPr>
          <p:cNvSpPr/>
          <p:nvPr/>
        </p:nvSpPr>
        <p:spPr>
          <a:xfrm>
            <a:off x="3811053" y="2993651"/>
            <a:ext cx="144000" cy="144000"/>
          </a:xfrm>
          <a:prstGeom prst="ellipse">
            <a:avLst/>
          </a:prstGeom>
          <a:solidFill>
            <a:srgbClr val="0E7FB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33;p4">
            <a:extLst>
              <a:ext uri="{FF2B5EF4-FFF2-40B4-BE49-F238E27FC236}">
                <a16:creationId xmlns:a16="http://schemas.microsoft.com/office/drawing/2014/main" id="{DFAD9744-B62C-F7F5-A9F9-F6E4E092C5D6}"/>
              </a:ext>
            </a:extLst>
          </p:cNvPr>
          <p:cNvSpPr txBox="1"/>
          <p:nvPr/>
        </p:nvSpPr>
        <p:spPr>
          <a:xfrm>
            <a:off x="4000895" y="4163261"/>
            <a:ext cx="573937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12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Impak pentaksiran alternatif</a:t>
            </a:r>
            <a:endParaRPr lang="en-US" sz="1200" kern="0" dirty="0" err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34;p4">
            <a:extLst>
              <a:ext uri="{FF2B5EF4-FFF2-40B4-BE49-F238E27FC236}">
                <a16:creationId xmlns:a16="http://schemas.microsoft.com/office/drawing/2014/main" id="{0BB3F38B-FFB4-5CF3-703C-9FC5ABFBA772}"/>
              </a:ext>
            </a:extLst>
          </p:cNvPr>
          <p:cNvSpPr txBox="1"/>
          <p:nvPr/>
        </p:nvSpPr>
        <p:spPr>
          <a:xfrm>
            <a:off x="4000895" y="4528853"/>
            <a:ext cx="5739379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fi-FI" sz="1200" kern="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Adaptasi pelaksanaan pentaksiran alternatif kepada kursus/program lain</a:t>
            </a:r>
            <a:endParaRPr lang="en-US" sz="1200" kern="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35;p4">
            <a:extLst>
              <a:ext uri="{FF2B5EF4-FFF2-40B4-BE49-F238E27FC236}">
                <a16:creationId xmlns:a16="http://schemas.microsoft.com/office/drawing/2014/main" id="{8B675E79-CCC7-3E11-03D8-570E52EE1FCF}"/>
              </a:ext>
            </a:extLst>
          </p:cNvPr>
          <p:cNvSpPr txBox="1"/>
          <p:nvPr/>
        </p:nvSpPr>
        <p:spPr>
          <a:xfrm>
            <a:off x="4000895" y="4894447"/>
            <a:ext cx="573937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sv-SE" sz="1200" kern="0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Keberkesanan pentaksiran alternatif terhadap masa dan kos</a:t>
            </a:r>
          </a:p>
        </p:txBody>
      </p:sp>
      <p:sp>
        <p:nvSpPr>
          <p:cNvPr id="50" name="Google Shape;436;p4">
            <a:extLst>
              <a:ext uri="{FF2B5EF4-FFF2-40B4-BE49-F238E27FC236}">
                <a16:creationId xmlns:a16="http://schemas.microsoft.com/office/drawing/2014/main" id="{77AEFDCE-B4FC-C31A-51BD-0943B5AE9FB8}"/>
              </a:ext>
            </a:extLst>
          </p:cNvPr>
          <p:cNvSpPr/>
          <p:nvPr/>
        </p:nvSpPr>
        <p:spPr>
          <a:xfrm>
            <a:off x="3811053" y="4238559"/>
            <a:ext cx="144000" cy="144000"/>
          </a:xfrm>
          <a:prstGeom prst="ellipse">
            <a:avLst/>
          </a:prstGeom>
          <a:solidFill>
            <a:srgbClr val="4BACC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437;p4">
            <a:extLst>
              <a:ext uri="{FF2B5EF4-FFF2-40B4-BE49-F238E27FC236}">
                <a16:creationId xmlns:a16="http://schemas.microsoft.com/office/drawing/2014/main" id="{863E484E-3691-BC29-CFBF-5324472EAA59}"/>
              </a:ext>
            </a:extLst>
          </p:cNvPr>
          <p:cNvSpPr/>
          <p:nvPr/>
        </p:nvSpPr>
        <p:spPr>
          <a:xfrm>
            <a:off x="3811053" y="4604152"/>
            <a:ext cx="144000" cy="144000"/>
          </a:xfrm>
          <a:prstGeom prst="ellipse">
            <a:avLst/>
          </a:prstGeom>
          <a:solidFill>
            <a:srgbClr val="4BACC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438;p4">
            <a:extLst>
              <a:ext uri="{FF2B5EF4-FFF2-40B4-BE49-F238E27FC236}">
                <a16:creationId xmlns:a16="http://schemas.microsoft.com/office/drawing/2014/main" id="{27032CE6-6FB2-7532-A2A3-F4D6E97408D6}"/>
              </a:ext>
            </a:extLst>
          </p:cNvPr>
          <p:cNvSpPr/>
          <p:nvPr/>
        </p:nvSpPr>
        <p:spPr>
          <a:xfrm>
            <a:off x="3811053" y="4969745"/>
            <a:ext cx="144000" cy="144000"/>
          </a:xfrm>
          <a:prstGeom prst="ellipse">
            <a:avLst/>
          </a:prstGeom>
          <a:solidFill>
            <a:srgbClr val="4BACC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439;p4">
            <a:extLst>
              <a:ext uri="{FF2B5EF4-FFF2-40B4-BE49-F238E27FC236}">
                <a16:creationId xmlns:a16="http://schemas.microsoft.com/office/drawing/2014/main" id="{4E74E5F8-9841-B7E9-1D8C-22B85B14E716}"/>
              </a:ext>
            </a:extLst>
          </p:cNvPr>
          <p:cNvSpPr txBox="1"/>
          <p:nvPr/>
        </p:nvSpPr>
        <p:spPr>
          <a:xfrm>
            <a:off x="4000895" y="5260040"/>
            <a:ext cx="573937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fi-FI" sz="12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Manfaat kepada pemegang taruh</a:t>
            </a:r>
          </a:p>
        </p:txBody>
      </p:sp>
      <p:sp>
        <p:nvSpPr>
          <p:cNvPr id="54" name="Google Shape;440;p4">
            <a:extLst>
              <a:ext uri="{FF2B5EF4-FFF2-40B4-BE49-F238E27FC236}">
                <a16:creationId xmlns:a16="http://schemas.microsoft.com/office/drawing/2014/main" id="{C02DE903-FA1A-8596-B224-9C34007471E8}"/>
              </a:ext>
            </a:extLst>
          </p:cNvPr>
          <p:cNvSpPr/>
          <p:nvPr/>
        </p:nvSpPr>
        <p:spPr>
          <a:xfrm>
            <a:off x="3811053" y="5335338"/>
            <a:ext cx="144000" cy="144000"/>
          </a:xfrm>
          <a:prstGeom prst="ellipse">
            <a:avLst/>
          </a:prstGeom>
          <a:solidFill>
            <a:srgbClr val="4BACC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6BC436D-F46C-8B8A-3126-4840E2F8ED6F}"/>
              </a:ext>
            </a:extLst>
          </p:cNvPr>
          <p:cNvGrpSpPr/>
          <p:nvPr/>
        </p:nvGrpSpPr>
        <p:grpSpPr>
          <a:xfrm>
            <a:off x="1652727" y="1937010"/>
            <a:ext cx="2552401" cy="2137656"/>
            <a:chOff x="2177069" y="2506721"/>
            <a:chExt cx="2552401" cy="2137656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EBA83A31-8BE6-9D4C-09A0-BE8D8391681C}"/>
                </a:ext>
              </a:extLst>
            </p:cNvPr>
            <p:cNvGrpSpPr/>
            <p:nvPr/>
          </p:nvGrpSpPr>
          <p:grpSpPr>
            <a:xfrm>
              <a:off x="2715048" y="2506721"/>
              <a:ext cx="1476444" cy="1476444"/>
              <a:chOff x="2715048" y="2506721"/>
              <a:chExt cx="1476444" cy="1476444"/>
            </a:xfrm>
          </p:grpSpPr>
          <p:sp>
            <p:nvSpPr>
              <p:cNvPr id="58" name="Teardrop 14">
                <a:extLst>
                  <a:ext uri="{FF2B5EF4-FFF2-40B4-BE49-F238E27FC236}">
                    <a16:creationId xmlns:a16="http://schemas.microsoft.com/office/drawing/2014/main" id="{510B6A47-A031-EA07-E46E-566468309032}"/>
                  </a:ext>
                </a:extLst>
              </p:cNvPr>
              <p:cNvSpPr/>
              <p:nvPr/>
            </p:nvSpPr>
            <p:spPr>
              <a:xfrm rot="8100000">
                <a:off x="2715048" y="2506721"/>
                <a:ext cx="1476444" cy="1476444"/>
              </a:xfrm>
              <a:custGeom>
                <a:avLst/>
                <a:gdLst>
                  <a:gd name="connsiteX0" fmla="*/ 0 w 1237749"/>
                  <a:gd name="connsiteY0" fmla="*/ 618875 h 1237749"/>
                  <a:gd name="connsiteX1" fmla="*/ 618875 w 1237749"/>
                  <a:gd name="connsiteY1" fmla="*/ 0 h 1237749"/>
                  <a:gd name="connsiteX2" fmla="*/ 1476443 w 1237749"/>
                  <a:gd name="connsiteY2" fmla="*/ -238694 h 1237749"/>
                  <a:gd name="connsiteX3" fmla="*/ 1237749 w 1237749"/>
                  <a:gd name="connsiteY3" fmla="*/ 618875 h 1237749"/>
                  <a:gd name="connsiteX4" fmla="*/ 618874 w 1237749"/>
                  <a:gd name="connsiteY4" fmla="*/ 1237750 h 1237749"/>
                  <a:gd name="connsiteX5" fmla="*/ -1 w 1237749"/>
                  <a:gd name="connsiteY5" fmla="*/ 618875 h 1237749"/>
                  <a:gd name="connsiteX6" fmla="*/ 0 w 1237749"/>
                  <a:gd name="connsiteY6" fmla="*/ 618875 h 1237749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76444" h="1476444">
                    <a:moveTo>
                      <a:pt x="1" y="857569"/>
                    </a:moveTo>
                    <a:cubicBezTo>
                      <a:pt x="1" y="515774"/>
                      <a:pt x="224685" y="327981"/>
                      <a:pt x="618876" y="238694"/>
                    </a:cubicBezTo>
                    <a:cubicBezTo>
                      <a:pt x="900377" y="174932"/>
                      <a:pt x="1148421" y="116962"/>
                      <a:pt x="1476444" y="0"/>
                    </a:cubicBezTo>
                    <a:cubicBezTo>
                      <a:pt x="1359484" y="328024"/>
                      <a:pt x="1322086" y="543600"/>
                      <a:pt x="1237750" y="857569"/>
                    </a:cubicBezTo>
                    <a:cubicBezTo>
                      <a:pt x="1149083" y="1187663"/>
                      <a:pt x="960670" y="1476444"/>
                      <a:pt x="618875" y="1476444"/>
                    </a:cubicBezTo>
                    <a:cubicBezTo>
                      <a:pt x="277080" y="1476444"/>
                      <a:pt x="0" y="1199364"/>
                      <a:pt x="0" y="857569"/>
                    </a:cubicBezTo>
                    <a:lnTo>
                      <a:pt x="1" y="857569"/>
                    </a:lnTo>
                    <a:close/>
                  </a:path>
                </a:pathLst>
              </a:custGeom>
              <a:solidFill>
                <a:srgbClr val="62B7E8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cs typeface="+mn-cs"/>
                </a:endParaRPr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F8A57DEC-6749-3395-D576-72FFC78CD5EB}"/>
                  </a:ext>
                </a:extLst>
              </p:cNvPr>
              <p:cNvSpPr/>
              <p:nvPr/>
            </p:nvSpPr>
            <p:spPr>
              <a:xfrm>
                <a:off x="2946374" y="2558747"/>
                <a:ext cx="1019339" cy="101933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cs typeface="+mn-cs"/>
                </a:endParaRPr>
              </a:p>
            </p:txBody>
          </p:sp>
        </p:grp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AED92F8-02D8-3003-865B-01639C4FF4BC}"/>
                </a:ext>
              </a:extLst>
            </p:cNvPr>
            <p:cNvSpPr/>
            <p:nvPr/>
          </p:nvSpPr>
          <p:spPr>
            <a:xfrm flipV="1">
              <a:off x="2177069" y="4257232"/>
              <a:ext cx="2552401" cy="387145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  <a:alpha val="58000"/>
              </a:sysClr>
            </a:solidFill>
            <a:ln w="12700" cap="flat" cmpd="sng" algn="ctr">
              <a:noFill/>
              <a:prstDash val="solid"/>
              <a:miter lim="800000"/>
            </a:ln>
            <a:effectLst>
              <a:softEdge rad="127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</p:grpSp>
      <p:sp>
        <p:nvSpPr>
          <p:cNvPr id="60" name="Google Shape;1195;p22">
            <a:extLst>
              <a:ext uri="{FF2B5EF4-FFF2-40B4-BE49-F238E27FC236}">
                <a16:creationId xmlns:a16="http://schemas.microsoft.com/office/drawing/2014/main" id="{4753FD8F-D070-181E-EB46-34ABCA90FBC2}"/>
              </a:ext>
            </a:extLst>
          </p:cNvPr>
          <p:cNvSpPr txBox="1"/>
          <p:nvPr/>
        </p:nvSpPr>
        <p:spPr>
          <a:xfrm>
            <a:off x="2557789" y="2262098"/>
            <a:ext cx="80071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20%</a:t>
            </a:r>
            <a:endParaRPr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1248A3A-7EC0-F5E9-74E7-301535EF02FA}"/>
              </a:ext>
            </a:extLst>
          </p:cNvPr>
          <p:cNvGrpSpPr/>
          <p:nvPr/>
        </p:nvGrpSpPr>
        <p:grpSpPr>
          <a:xfrm>
            <a:off x="1652726" y="3801440"/>
            <a:ext cx="2552401" cy="2137656"/>
            <a:chOff x="2177069" y="2506721"/>
            <a:chExt cx="2552401" cy="2137656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781E10B9-B847-8FF2-DDD3-389AF9F614D9}"/>
                </a:ext>
              </a:extLst>
            </p:cNvPr>
            <p:cNvGrpSpPr/>
            <p:nvPr/>
          </p:nvGrpSpPr>
          <p:grpSpPr>
            <a:xfrm>
              <a:off x="2715048" y="2506721"/>
              <a:ext cx="1476444" cy="1476444"/>
              <a:chOff x="2715048" y="2506721"/>
              <a:chExt cx="1476444" cy="1476444"/>
            </a:xfrm>
          </p:grpSpPr>
          <p:sp>
            <p:nvSpPr>
              <p:cNvPr id="64" name="Teardrop 14">
                <a:extLst>
                  <a:ext uri="{FF2B5EF4-FFF2-40B4-BE49-F238E27FC236}">
                    <a16:creationId xmlns:a16="http://schemas.microsoft.com/office/drawing/2014/main" id="{4EDABBAF-74F1-648D-8993-6AA827671659}"/>
                  </a:ext>
                </a:extLst>
              </p:cNvPr>
              <p:cNvSpPr/>
              <p:nvPr/>
            </p:nvSpPr>
            <p:spPr>
              <a:xfrm rot="8100000">
                <a:off x="2715048" y="2506721"/>
                <a:ext cx="1476444" cy="1476444"/>
              </a:xfrm>
              <a:custGeom>
                <a:avLst/>
                <a:gdLst>
                  <a:gd name="connsiteX0" fmla="*/ 0 w 1237749"/>
                  <a:gd name="connsiteY0" fmla="*/ 618875 h 1237749"/>
                  <a:gd name="connsiteX1" fmla="*/ 618875 w 1237749"/>
                  <a:gd name="connsiteY1" fmla="*/ 0 h 1237749"/>
                  <a:gd name="connsiteX2" fmla="*/ 1476443 w 1237749"/>
                  <a:gd name="connsiteY2" fmla="*/ -238694 h 1237749"/>
                  <a:gd name="connsiteX3" fmla="*/ 1237749 w 1237749"/>
                  <a:gd name="connsiteY3" fmla="*/ 618875 h 1237749"/>
                  <a:gd name="connsiteX4" fmla="*/ 618874 w 1237749"/>
                  <a:gd name="connsiteY4" fmla="*/ 1237750 h 1237749"/>
                  <a:gd name="connsiteX5" fmla="*/ -1 w 1237749"/>
                  <a:gd name="connsiteY5" fmla="*/ 618875 h 1237749"/>
                  <a:gd name="connsiteX6" fmla="*/ 0 w 1237749"/>
                  <a:gd name="connsiteY6" fmla="*/ 618875 h 1237749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  <a:gd name="connsiteX0" fmla="*/ 1 w 1476444"/>
                  <a:gd name="connsiteY0" fmla="*/ 857569 h 1476444"/>
                  <a:gd name="connsiteX1" fmla="*/ 618876 w 1476444"/>
                  <a:gd name="connsiteY1" fmla="*/ 238694 h 1476444"/>
                  <a:gd name="connsiteX2" fmla="*/ 1476444 w 1476444"/>
                  <a:gd name="connsiteY2" fmla="*/ 0 h 1476444"/>
                  <a:gd name="connsiteX3" fmla="*/ 1237750 w 1476444"/>
                  <a:gd name="connsiteY3" fmla="*/ 857569 h 1476444"/>
                  <a:gd name="connsiteX4" fmla="*/ 618875 w 1476444"/>
                  <a:gd name="connsiteY4" fmla="*/ 1476444 h 1476444"/>
                  <a:gd name="connsiteX5" fmla="*/ 0 w 1476444"/>
                  <a:gd name="connsiteY5" fmla="*/ 857569 h 1476444"/>
                  <a:gd name="connsiteX6" fmla="*/ 1 w 1476444"/>
                  <a:gd name="connsiteY6" fmla="*/ 857569 h 14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76444" h="1476444">
                    <a:moveTo>
                      <a:pt x="1" y="857569"/>
                    </a:moveTo>
                    <a:cubicBezTo>
                      <a:pt x="1" y="515774"/>
                      <a:pt x="224685" y="327981"/>
                      <a:pt x="618876" y="238694"/>
                    </a:cubicBezTo>
                    <a:cubicBezTo>
                      <a:pt x="900377" y="174932"/>
                      <a:pt x="1148421" y="116962"/>
                      <a:pt x="1476444" y="0"/>
                    </a:cubicBezTo>
                    <a:cubicBezTo>
                      <a:pt x="1359484" y="328024"/>
                      <a:pt x="1322086" y="543600"/>
                      <a:pt x="1237750" y="857569"/>
                    </a:cubicBezTo>
                    <a:cubicBezTo>
                      <a:pt x="1149083" y="1187663"/>
                      <a:pt x="960670" y="1476444"/>
                      <a:pt x="618875" y="1476444"/>
                    </a:cubicBezTo>
                    <a:cubicBezTo>
                      <a:pt x="277080" y="1476444"/>
                      <a:pt x="0" y="1199364"/>
                      <a:pt x="0" y="857569"/>
                    </a:cubicBezTo>
                    <a:lnTo>
                      <a:pt x="1" y="857569"/>
                    </a:lnTo>
                    <a:close/>
                  </a:path>
                </a:pathLst>
              </a:custGeom>
              <a:solidFill>
                <a:srgbClr val="4185B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cs typeface="+mn-cs"/>
                </a:endParaRPr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53AEAC3B-DED6-F65B-3FF9-3D3875822361}"/>
                  </a:ext>
                </a:extLst>
              </p:cNvPr>
              <p:cNvSpPr/>
              <p:nvPr/>
            </p:nvSpPr>
            <p:spPr>
              <a:xfrm>
                <a:off x="2946374" y="2558747"/>
                <a:ext cx="1019339" cy="101933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cs typeface="+mn-cs"/>
                </a:endParaRPr>
              </a:p>
            </p:txBody>
          </p:sp>
        </p:grp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19376424-9319-B8FE-BE79-1B992C34EE92}"/>
                </a:ext>
              </a:extLst>
            </p:cNvPr>
            <p:cNvSpPr/>
            <p:nvPr/>
          </p:nvSpPr>
          <p:spPr>
            <a:xfrm flipV="1">
              <a:off x="2177069" y="4257232"/>
              <a:ext cx="2552401" cy="387145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  <a:alpha val="58000"/>
              </a:sysClr>
            </a:solidFill>
            <a:ln w="12700" cap="flat" cmpd="sng" algn="ctr">
              <a:noFill/>
              <a:prstDash val="solid"/>
              <a:miter lim="800000"/>
            </a:ln>
            <a:effectLst>
              <a:softEdge rad="127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</p:grpSp>
      <p:sp>
        <p:nvSpPr>
          <p:cNvPr id="70" name="Google Shape;1195;p22">
            <a:extLst>
              <a:ext uri="{FF2B5EF4-FFF2-40B4-BE49-F238E27FC236}">
                <a16:creationId xmlns:a16="http://schemas.microsoft.com/office/drawing/2014/main" id="{45F083AE-B608-9995-738F-BA281FABCF05}"/>
              </a:ext>
            </a:extLst>
          </p:cNvPr>
          <p:cNvSpPr txBox="1"/>
          <p:nvPr/>
        </p:nvSpPr>
        <p:spPr>
          <a:xfrm>
            <a:off x="2528568" y="4142487"/>
            <a:ext cx="80071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30%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57269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AEC0D-8672-3B06-AC14-C5B97404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61DF329-3ADC-D555-5696-8C7ADC680F10}"/>
              </a:ext>
            </a:extLst>
          </p:cNvPr>
          <p:cNvSpPr txBox="1">
            <a:spLocks/>
          </p:cNvSpPr>
          <p:nvPr/>
        </p:nvSpPr>
        <p:spPr bwMode="auto">
          <a:xfrm>
            <a:off x="684213" y="611188"/>
            <a:ext cx="10731500" cy="982662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SENARAI SEMAK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D6B94EA-0698-59DA-BC40-95D38E91DC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697270"/>
              </p:ext>
            </p:extLst>
          </p:nvPr>
        </p:nvGraphicFramePr>
        <p:xfrm>
          <a:off x="684211" y="1665669"/>
          <a:ext cx="10731500" cy="4504117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721895">
                  <a:extLst>
                    <a:ext uri="{9D8B030D-6E8A-4147-A177-3AD203B41FA5}">
                      <a16:colId xmlns:a16="http://schemas.microsoft.com/office/drawing/2014/main" val="431105718"/>
                    </a:ext>
                  </a:extLst>
                </a:gridCol>
                <a:gridCol w="8833449">
                  <a:extLst>
                    <a:ext uri="{9D8B030D-6E8A-4147-A177-3AD203B41FA5}">
                      <a16:colId xmlns:a16="http://schemas.microsoft.com/office/drawing/2014/main" val="3859356532"/>
                    </a:ext>
                  </a:extLst>
                </a:gridCol>
                <a:gridCol w="1176156">
                  <a:extLst>
                    <a:ext uri="{9D8B030D-6E8A-4147-A177-3AD203B41FA5}">
                      <a16:colId xmlns:a16="http://schemas.microsoft.com/office/drawing/2014/main" val="2637488304"/>
                    </a:ext>
                  </a:extLst>
                </a:gridCol>
              </a:tblGrid>
              <a:tr h="5327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 dirty="0">
                          <a:solidFill>
                            <a:schemeClr val="bg1"/>
                          </a:solidFill>
                          <a:effectLst/>
                        </a:rPr>
                        <a:t>Bil</a:t>
                      </a:r>
                      <a:endParaRPr lang="en-MY" sz="1600" dirty="0">
                        <a:solidFill>
                          <a:schemeClr val="bg1"/>
                        </a:solidFill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Perkara/Dokumen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Bahagian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extLst>
                  <a:ext uri="{0D108BD9-81ED-4DB2-BD59-A6C34878D82A}">
                    <a16:rowId xmlns:a16="http://schemas.microsoft.com/office/drawing/2014/main" val="3788843835"/>
                  </a:ext>
                </a:extLst>
              </a:tr>
              <a:tr h="3003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>
                          <a:effectLst/>
                        </a:rPr>
                        <a:t>1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No. Kad Pengenalan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-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extLst>
                  <a:ext uri="{0D108BD9-81ED-4DB2-BD59-A6C34878D82A}">
                    <a16:rowId xmlns:a16="http://schemas.microsoft.com/office/drawing/2014/main" val="3601439603"/>
                  </a:ext>
                </a:extLst>
              </a:tr>
              <a:tr h="60071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>
                          <a:effectLst/>
                        </a:rPr>
                        <a:t>2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Pemohon kategori individu atau berkumpulan berkhidmat secara tetap di institusi atau kontrak /sepenuh masa.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>
                          <a:effectLst/>
                        </a:rPr>
                        <a:t>-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extLst>
                  <a:ext uri="{0D108BD9-81ED-4DB2-BD59-A6C34878D82A}">
                    <a16:rowId xmlns:a16="http://schemas.microsoft.com/office/drawing/2014/main" val="601945547"/>
                  </a:ext>
                </a:extLst>
              </a:tr>
              <a:tr h="3003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>
                          <a:effectLst/>
                        </a:rPr>
                        <a:t>3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Semua maklumat individu / ketua kumpulan lengkap. 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>
                          <a:effectLst/>
                        </a:rPr>
                        <a:t>A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extLst>
                  <a:ext uri="{0D108BD9-81ED-4DB2-BD59-A6C34878D82A}">
                    <a16:rowId xmlns:a16="http://schemas.microsoft.com/office/drawing/2014/main" val="3668489327"/>
                  </a:ext>
                </a:extLst>
              </a:tr>
              <a:tr h="3260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>
                          <a:effectLst/>
                        </a:rPr>
                        <a:t>4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Senarai ahli kumpulan (sekiranya permohonan kategori kumpulan) diberikan dan lengkap. 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>
                          <a:effectLst/>
                        </a:rPr>
                        <a:t>B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extLst>
                  <a:ext uri="{0D108BD9-81ED-4DB2-BD59-A6C34878D82A}">
                    <a16:rowId xmlns:a16="http://schemas.microsoft.com/office/drawing/2014/main" val="776428723"/>
                  </a:ext>
                </a:extLst>
              </a:tr>
              <a:tr h="3003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>
                          <a:effectLst/>
                        </a:rPr>
                        <a:t>5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Semua maklumat kaedah/inisiatif lengkap.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>
                          <a:effectLst/>
                        </a:rPr>
                        <a:t>C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extLst>
                  <a:ext uri="{0D108BD9-81ED-4DB2-BD59-A6C34878D82A}">
                    <a16:rowId xmlns:a16="http://schemas.microsoft.com/office/drawing/2014/main" val="2275462297"/>
                  </a:ext>
                </a:extLst>
              </a:tr>
              <a:tr h="3003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>
                          <a:effectLst/>
                        </a:rPr>
                        <a:t>6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Sinopsis projek dilengkapkan. 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>
                          <a:effectLst/>
                        </a:rPr>
                        <a:t>C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extLst>
                  <a:ext uri="{0D108BD9-81ED-4DB2-BD59-A6C34878D82A}">
                    <a16:rowId xmlns:a16="http://schemas.microsoft.com/office/drawing/2014/main" val="2035399617"/>
                  </a:ext>
                </a:extLst>
              </a:tr>
              <a:tr h="3003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>
                          <a:effectLst/>
                        </a:rPr>
                        <a:t>7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Rasional projek dinyatakan (semua soalan dijawab). 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>
                          <a:effectLst/>
                        </a:rPr>
                        <a:t>D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extLst>
                  <a:ext uri="{0D108BD9-81ED-4DB2-BD59-A6C34878D82A}">
                    <a16:rowId xmlns:a16="http://schemas.microsoft.com/office/drawing/2014/main" val="3110672672"/>
                  </a:ext>
                </a:extLst>
              </a:tr>
              <a:tr h="3003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>
                          <a:effectLst/>
                        </a:rPr>
                        <a:t>8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Pendekatan dinyatakan (semua soalan dijawab).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>
                          <a:effectLst/>
                        </a:rPr>
                        <a:t>E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extLst>
                  <a:ext uri="{0D108BD9-81ED-4DB2-BD59-A6C34878D82A}">
                    <a16:rowId xmlns:a16="http://schemas.microsoft.com/office/drawing/2014/main" val="2668094540"/>
                  </a:ext>
                </a:extLst>
              </a:tr>
              <a:tr h="3003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>
                          <a:effectLst/>
                        </a:rPr>
                        <a:t>9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Alat Pengukuran yang dibangunkan.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>
                          <a:effectLst/>
                        </a:rPr>
                        <a:t>E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extLst>
                  <a:ext uri="{0D108BD9-81ED-4DB2-BD59-A6C34878D82A}">
                    <a16:rowId xmlns:a16="http://schemas.microsoft.com/office/drawing/2014/main" val="3436951406"/>
                  </a:ext>
                </a:extLst>
              </a:tr>
              <a:tr h="3003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>
                          <a:effectLst/>
                        </a:rPr>
                        <a:t>10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Keterlibatan pelajar (semua soalan dijawab).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>
                          <a:effectLst/>
                        </a:rPr>
                        <a:t>F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extLst>
                  <a:ext uri="{0D108BD9-81ED-4DB2-BD59-A6C34878D82A}">
                    <a16:rowId xmlns:a16="http://schemas.microsoft.com/office/drawing/2014/main" val="509081546"/>
                  </a:ext>
                </a:extLst>
              </a:tr>
              <a:tr h="3003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>
                          <a:effectLst/>
                        </a:rPr>
                        <a:t>11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Pembuktian keterlibatan pelajar disertakan dalam bentuk e-book.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F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extLst>
                  <a:ext uri="{0D108BD9-81ED-4DB2-BD59-A6C34878D82A}">
                    <a16:rowId xmlns:a16="http://schemas.microsoft.com/office/drawing/2014/main" val="40017200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5269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AEC0D-8672-3B06-AC14-C5B97404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61DF329-3ADC-D555-5696-8C7ADC680F10}"/>
              </a:ext>
            </a:extLst>
          </p:cNvPr>
          <p:cNvSpPr txBox="1">
            <a:spLocks/>
          </p:cNvSpPr>
          <p:nvPr/>
        </p:nvSpPr>
        <p:spPr bwMode="auto">
          <a:xfrm>
            <a:off x="684213" y="611188"/>
            <a:ext cx="10731500" cy="982662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SENARAI SEMAK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D6B94EA-0698-59DA-BC40-95D38E91DC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2971810"/>
              </p:ext>
            </p:extLst>
          </p:nvPr>
        </p:nvGraphicFramePr>
        <p:xfrm>
          <a:off x="684211" y="1665670"/>
          <a:ext cx="10731500" cy="3723186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721895">
                  <a:extLst>
                    <a:ext uri="{9D8B030D-6E8A-4147-A177-3AD203B41FA5}">
                      <a16:colId xmlns:a16="http://schemas.microsoft.com/office/drawing/2014/main" val="431105718"/>
                    </a:ext>
                  </a:extLst>
                </a:gridCol>
                <a:gridCol w="8729932">
                  <a:extLst>
                    <a:ext uri="{9D8B030D-6E8A-4147-A177-3AD203B41FA5}">
                      <a16:colId xmlns:a16="http://schemas.microsoft.com/office/drawing/2014/main" val="3859356532"/>
                    </a:ext>
                  </a:extLst>
                </a:gridCol>
                <a:gridCol w="1279673">
                  <a:extLst>
                    <a:ext uri="{9D8B030D-6E8A-4147-A177-3AD203B41FA5}">
                      <a16:colId xmlns:a16="http://schemas.microsoft.com/office/drawing/2014/main" val="2637488304"/>
                    </a:ext>
                  </a:extLst>
                </a:gridCol>
              </a:tblGrid>
              <a:tr h="4324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 dirty="0">
                          <a:solidFill>
                            <a:schemeClr val="bg1"/>
                          </a:solidFill>
                          <a:effectLst/>
                        </a:rPr>
                        <a:t>Bil</a:t>
                      </a:r>
                      <a:endParaRPr lang="en-MY" sz="1600" dirty="0">
                        <a:solidFill>
                          <a:schemeClr val="bg1"/>
                        </a:solidFill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Perkara/Dokumen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Bahagian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extLst>
                  <a:ext uri="{0D108BD9-81ED-4DB2-BD59-A6C34878D82A}">
                    <a16:rowId xmlns:a16="http://schemas.microsoft.com/office/drawing/2014/main" val="3788843835"/>
                  </a:ext>
                </a:extLst>
              </a:tr>
              <a:tr h="4411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12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Impak ke atas pembelajaran pelajar (semua soalan dijawab). 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>
                          <a:effectLst/>
                        </a:rPr>
                        <a:t>G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extLst>
                  <a:ext uri="{0D108BD9-81ED-4DB2-BD59-A6C34878D82A}">
                    <a16:rowId xmlns:a16="http://schemas.microsoft.com/office/drawing/2014/main" val="2848323553"/>
                  </a:ext>
                </a:extLst>
              </a:tr>
              <a:tr h="4411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>
                          <a:effectLst/>
                        </a:rPr>
                        <a:t>13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Pembuktian impak ke atas pembelajaran pelajar. 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G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extLst>
                  <a:ext uri="{0D108BD9-81ED-4DB2-BD59-A6C34878D82A}">
                    <a16:rowId xmlns:a16="http://schemas.microsoft.com/office/drawing/2014/main" val="613483472"/>
                  </a:ext>
                </a:extLst>
              </a:tr>
              <a:tr h="4411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>
                          <a:effectLst/>
                        </a:rPr>
                        <a:t>14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Tandatangan pemohon dan pengesahan Naib Canselor/ Pengarah Politeknik dan Kolej Komuniti/ setaraf atau Timbalan Naib Canselor/ Timbalan Pengarah Politeknik dan Kolej Komuniti/  setaraf.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-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extLst>
                  <a:ext uri="{0D108BD9-81ED-4DB2-BD59-A6C34878D82A}">
                    <a16:rowId xmlns:a16="http://schemas.microsoft.com/office/drawing/2014/main" val="2772346757"/>
                  </a:ext>
                </a:extLst>
              </a:tr>
              <a:tr h="5293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15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Templat bagi Senarai Pautan Bahan Bukti/Sokongan di Lampiran A perlu dilengkapkan. Pemohon perlu memastikan pautan yang dikemukakan boleh dicapai secara terus oleh urus setia.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 -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extLst>
                  <a:ext uri="{0D108BD9-81ED-4DB2-BD59-A6C34878D82A}">
                    <a16:rowId xmlns:a16="http://schemas.microsoft.com/office/drawing/2014/main" val="2030649650"/>
                  </a:ext>
                </a:extLst>
              </a:tr>
              <a:tr h="3529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>
                          <a:effectLst/>
                        </a:rPr>
                        <a:t>16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Pautan video berdurasi tidak lebih daripada tiga (3) minit menerangkan projek dan disenaraikan di dalam Lampiran A.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 -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extLst>
                  <a:ext uri="{0D108BD9-81ED-4DB2-BD59-A6C34878D82A}">
                    <a16:rowId xmlns:a16="http://schemas.microsoft.com/office/drawing/2014/main" val="2282429503"/>
                  </a:ext>
                </a:extLst>
              </a:tr>
              <a:tr h="2646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>
                          <a:effectLst/>
                        </a:rPr>
                        <a:t>17</a:t>
                      </a:r>
                      <a:endParaRPr lang="en-MY" sz="160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Pemohon mengisi Borang Maklumat Permohonan AKRI 2024 di pautan </a:t>
                      </a:r>
                      <a:r>
                        <a:rPr lang="ms-MY" sz="1600" u="sng" dirty="0">
                          <a:effectLst/>
                          <a:hlinkClick r:id="rId2"/>
                        </a:rPr>
                        <a:t>https://spaka.mohe.gov.my/</a:t>
                      </a:r>
                      <a:r>
                        <a:rPr lang="ms-MY" sz="1600" dirty="0">
                          <a:effectLst/>
                        </a:rPr>
                        <a:t>.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ms-MY" sz="1600" dirty="0">
                          <a:effectLst/>
                        </a:rPr>
                        <a:t> -</a:t>
                      </a:r>
                      <a:endParaRPr lang="en-MY" sz="1600" dirty="0">
                        <a:effectLst/>
                        <a:latin typeface="Abadi" panose="020B06040201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94" marR="36094" marT="0" marB="0" anchor="ctr"/>
                </a:tc>
                <a:extLst>
                  <a:ext uri="{0D108BD9-81ED-4DB2-BD59-A6C34878D82A}">
                    <a16:rowId xmlns:a16="http://schemas.microsoft.com/office/drawing/2014/main" val="2478205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209807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2B7E8"/>
      </a:accent1>
      <a:accent2>
        <a:srgbClr val="4185B5"/>
      </a:accent2>
      <a:accent3>
        <a:srgbClr val="285D8D"/>
      </a:accent3>
      <a:accent4>
        <a:srgbClr val="134070"/>
      </a:accent4>
      <a:accent5>
        <a:srgbClr val="1A3253"/>
      </a:accent5>
      <a:accent6>
        <a:srgbClr val="091424"/>
      </a:accent6>
      <a:hlink>
        <a:srgbClr val="FFFF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62B7E8"/>
    </a:accent1>
    <a:accent2>
      <a:srgbClr val="4185B5"/>
    </a:accent2>
    <a:accent3>
      <a:srgbClr val="285D8D"/>
    </a:accent3>
    <a:accent4>
      <a:srgbClr val="134070"/>
    </a:accent4>
    <a:accent5>
      <a:srgbClr val="1A3253"/>
    </a:accent5>
    <a:accent6>
      <a:srgbClr val="091424"/>
    </a:accent6>
    <a:hlink>
      <a:srgbClr val="FFFFFF"/>
    </a:hlink>
    <a:folHlink>
      <a:srgbClr val="800080"/>
    </a:folHlink>
  </a:clrScheme>
  <a:fontScheme name="ALLPPT FONT">
    <a:majorFont>
      <a:latin typeface="Arial"/>
      <a:ea typeface="Arial Unicode MS"/>
      <a:cs typeface=""/>
    </a:majorFont>
    <a:minorFont>
      <a:latin typeface="Arial"/>
      <a:ea typeface="Arial Unicode MS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62B7E8"/>
    </a:accent1>
    <a:accent2>
      <a:srgbClr val="4185B5"/>
    </a:accent2>
    <a:accent3>
      <a:srgbClr val="285D8D"/>
    </a:accent3>
    <a:accent4>
      <a:srgbClr val="134070"/>
    </a:accent4>
    <a:accent5>
      <a:srgbClr val="1A3253"/>
    </a:accent5>
    <a:accent6>
      <a:srgbClr val="091424"/>
    </a:accent6>
    <a:hlink>
      <a:srgbClr val="FFFFFF"/>
    </a:hlink>
    <a:folHlink>
      <a:srgbClr val="800080"/>
    </a:folHlink>
  </a:clrScheme>
  <a:fontScheme name="ALLPPT FONT">
    <a:majorFont>
      <a:latin typeface="Arial"/>
      <a:ea typeface="Arial Unicode MS"/>
      <a:cs typeface=""/>
    </a:majorFont>
    <a:minorFont>
      <a:latin typeface="Arial"/>
      <a:ea typeface="Arial Unicode MS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62B7E8"/>
    </a:accent1>
    <a:accent2>
      <a:srgbClr val="4185B5"/>
    </a:accent2>
    <a:accent3>
      <a:srgbClr val="285D8D"/>
    </a:accent3>
    <a:accent4>
      <a:srgbClr val="134070"/>
    </a:accent4>
    <a:accent5>
      <a:srgbClr val="1A3253"/>
    </a:accent5>
    <a:accent6>
      <a:srgbClr val="091424"/>
    </a:accent6>
    <a:hlink>
      <a:srgbClr val="FFFFFF"/>
    </a:hlink>
    <a:folHlink>
      <a:srgbClr val="800080"/>
    </a:folHlink>
  </a:clrScheme>
  <a:fontScheme name="ALLPPT FONT">
    <a:majorFont>
      <a:latin typeface="Arial"/>
      <a:ea typeface="Arial Unicode MS"/>
      <a:cs typeface=""/>
    </a:majorFont>
    <a:minorFont>
      <a:latin typeface="Arial"/>
      <a:ea typeface="Arial Unicode MS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62B7E8"/>
    </a:accent1>
    <a:accent2>
      <a:srgbClr val="4185B5"/>
    </a:accent2>
    <a:accent3>
      <a:srgbClr val="285D8D"/>
    </a:accent3>
    <a:accent4>
      <a:srgbClr val="134070"/>
    </a:accent4>
    <a:accent5>
      <a:srgbClr val="1A3253"/>
    </a:accent5>
    <a:accent6>
      <a:srgbClr val="091424"/>
    </a:accent6>
    <a:hlink>
      <a:srgbClr val="FFFFFF"/>
    </a:hlink>
    <a:folHlink>
      <a:srgbClr val="800080"/>
    </a:folHlink>
  </a:clrScheme>
  <a:fontScheme name="ALLPPT FONT">
    <a:majorFont>
      <a:latin typeface="Arial"/>
      <a:ea typeface="Arial Unicode MS"/>
      <a:cs typeface=""/>
    </a:majorFont>
    <a:minorFont>
      <a:latin typeface="Arial"/>
      <a:ea typeface="Arial Unicode MS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1139</TotalTime>
  <Words>668</Words>
  <Application>Microsoft Office PowerPoint</Application>
  <PresentationFormat>Widescreen</PresentationFormat>
  <Paragraphs>142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Abadi</vt:lpstr>
      <vt:lpstr>Arial</vt:lpstr>
      <vt:lpstr>Calibri</vt:lpstr>
      <vt:lpstr>Century Gothic</vt:lpstr>
      <vt:lpstr>OCR A Extended</vt:lpstr>
      <vt:lpstr>Rage Italic</vt:lpstr>
      <vt:lpstr>Tahoma</vt:lpstr>
      <vt:lpstr>2_Office Theme</vt:lpstr>
      <vt:lpstr>Contents Slide Master</vt:lpstr>
      <vt:lpstr>3_Office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Rozhafila binti Rozali</dc:creator>
  <cp:lastModifiedBy>Wan Nalia Wan Zaib</cp:lastModifiedBy>
  <cp:revision>101</cp:revision>
  <dcterms:created xsi:type="dcterms:W3CDTF">2023-07-10T01:30:50Z</dcterms:created>
  <dcterms:modified xsi:type="dcterms:W3CDTF">2024-06-10T04:37:12Z</dcterms:modified>
</cp:coreProperties>
</file>